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77" r:id="rId4"/>
    <p:sldId id="281" r:id="rId5"/>
    <p:sldId id="308" r:id="rId6"/>
    <p:sldId id="319" r:id="rId7"/>
    <p:sldId id="322" r:id="rId8"/>
    <p:sldId id="320" r:id="rId9"/>
    <p:sldId id="321" r:id="rId10"/>
    <p:sldId id="284" r:id="rId11"/>
    <p:sldId id="263" r:id="rId12"/>
    <p:sldId id="291" r:id="rId13"/>
    <p:sldId id="265" r:id="rId14"/>
    <p:sldId id="289" r:id="rId15"/>
    <p:sldId id="282" r:id="rId16"/>
    <p:sldId id="266" r:id="rId17"/>
    <p:sldId id="311" r:id="rId18"/>
    <p:sldId id="312" r:id="rId19"/>
    <p:sldId id="313" r:id="rId20"/>
    <p:sldId id="314" r:id="rId21"/>
    <p:sldId id="286" r:id="rId22"/>
    <p:sldId id="283" r:id="rId23"/>
    <p:sldId id="276" r:id="rId24"/>
    <p:sldId id="315" r:id="rId25"/>
    <p:sldId id="318" r:id="rId26"/>
    <p:sldId id="317" r:id="rId27"/>
    <p:sldId id="316" r:id="rId28"/>
    <p:sldId id="303" r:id="rId29"/>
    <p:sldId id="287" r:id="rId30"/>
    <p:sldId id="293" r:id="rId31"/>
    <p:sldId id="306" r:id="rId32"/>
    <p:sldId id="323" r:id="rId33"/>
    <p:sldId id="304" r:id="rId34"/>
    <p:sldId id="324" r:id="rId35"/>
    <p:sldId id="295" r:id="rId36"/>
    <p:sldId id="296" r:id="rId37"/>
    <p:sldId id="298" r:id="rId38"/>
    <p:sldId id="297" r:id="rId39"/>
    <p:sldId id="260" r:id="rId40"/>
    <p:sldId id="309" r:id="rId41"/>
    <p:sldId id="310" r:id="rId42"/>
    <p:sldId id="272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7C9A"/>
    <a:srgbClr val="B49762"/>
    <a:srgbClr val="955FAB"/>
    <a:srgbClr val="B05CB2"/>
    <a:srgbClr val="C14B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87814" autoAdjust="0"/>
  </p:normalViewPr>
  <p:slideViewPr>
    <p:cSldViewPr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5;&#1090;&#1086;%20&#1075;&#1076;&#1077;%20&#1082;&#1086;&#1075;&#1076;&#1072;%20&#1085;&#1086;&#1074;&#1072;&#1103;\&#1052;&#1091;&#1079;&#1099;&#1082;&#1072;\&#1063;&#1077;&#1088;&#1085;&#1099;&#1081;%20&#1103;&#1097;&#1080;&#1082;.mp3" TargetMode="Externa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5;&#1090;&#1086;%20&#1075;&#1076;&#1077;%20&#1082;&#1086;&#1075;&#1076;&#1072;%20&#1085;&#1086;&#1074;&#1072;&#1103;\&#1052;&#1091;&#1079;&#1099;&#1082;&#1072;\&#1063;&#1077;&#1088;&#1085;&#1099;&#1081;%20&#1103;&#1097;&#1080;&#1082;.mp3" TargetMode="Externa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5;&#1090;&#1086;%20&#1075;&#1076;&#1077;%20&#1082;&#1086;&#1075;&#1076;&#1072;%20&#1085;&#1086;&#1074;&#1072;&#1103;\&#1052;&#1091;&#1079;&#1099;&#1082;&#1072;\&#1063;&#1077;&#1088;&#1085;&#1099;&#1081;%20&#1103;&#1097;&#1080;&#1082;.mp3" TargetMode="Externa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5;&#1090;&#1086;%20&#1075;&#1076;&#1077;%20&#1082;&#1086;&#1075;&#1076;&#1072;%20&#1085;&#1086;&#1074;&#1072;&#1103;\&#1052;&#1091;&#1079;&#1099;&#1082;&#1072;\&#1063;&#1077;&#1088;&#1085;&#1099;&#1081;%20&#1103;&#1097;&#1080;&#1082;.mp3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5;&#1090;&#1086;%20&#1075;&#1076;&#1077;%20&#1082;&#1086;&#1075;&#1076;&#1072;%20&#1085;&#1086;&#1074;&#1072;&#1103;\&#1052;&#1091;&#1079;&#1099;&#1082;&#1072;\&#1063;&#1077;&#1088;&#1085;&#1099;&#1081;%20&#1103;&#1097;&#1080;&#1082;.mp3" TargetMode="Externa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0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3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0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3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0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3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офориентация\Музыка\Застав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88424" cy="62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196752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Профессии</a:t>
            </a:r>
            <a:endParaRPr lang="ru-RU" sz="8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11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s1.ppt4web.ru/images/95377/141413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6884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 задание</a:t>
            </a:r>
          </a:p>
          <a:p>
            <a:pPr algn="ctr"/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«Дорисуй профессию»</a:t>
            </a:r>
            <a:endParaRPr lang="ru-RU" sz="5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Все для умных каникул\dorisuy_polovinku7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0"/>
            <a:ext cx="363676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215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s1.ppt4web.ru/images/95377/141413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229012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5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«Собери пословицу </a:t>
            </a:r>
          </a:p>
          <a:p>
            <a:pPr algn="ctr"/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труде»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6369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528" y="2420888"/>
            <a:ext cx="561662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Любишь кататься - люби и…</a:t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труда,… </a:t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Семь раз отмерь,…</a:t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Делу - время, а ...</a:t>
            </a:r>
            <a:b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Кончил дело - ….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2420888"/>
            <a:ext cx="3275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саночки возить.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31409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выловишь рыбку из пруда.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386104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раз отрежь.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465313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потехе – час.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537321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гуляй смело.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1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964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Музыкальная пауза</a:t>
            </a:r>
            <a:endParaRPr lang="ru-RU" sz="66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http://www.allfons.ru/pic/201301/1920x1080/allfons.ru-19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velikol.ru/dosta/%D0%92%D1%80%D0%B5%D0%B4%D0%BD%D0%BE+%D0%B8%D0%BB%D0%B8+%D0%BF%D0%BE%D0%BB%D0%B5%D0%B7%D0%BD%D0%BE%3F+%D0%A7%D0%B8%D1%82%D0%B0%D1%82%D1%8C+%D0%BB%D0%B5%D0%B6%D0%B0+%E2%80%A6a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8160906" cy="6120680"/>
          </a:xfrm>
          <a:prstGeom prst="rect">
            <a:avLst/>
          </a:prstGeom>
          <a:noFill/>
        </p:spPr>
      </p:pic>
      <p:pic>
        <p:nvPicPr>
          <p:cNvPr id="4" name="Черный ящ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313" y="980728"/>
            <a:ext cx="3369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0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Составь слово по знакам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899592" y="2564904"/>
            <a:ext cx="685800" cy="533400"/>
          </a:xfrm>
          <a:prstGeom prst="heart">
            <a:avLst/>
          </a:prstGeom>
          <a:solidFill>
            <a:srgbClr val="D339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1835696" y="2420888"/>
            <a:ext cx="6858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843808" y="2564904"/>
            <a:ext cx="609600" cy="6858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3779912" y="2492896"/>
            <a:ext cx="838200" cy="762000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лна 8"/>
          <p:cNvSpPr/>
          <p:nvPr/>
        </p:nvSpPr>
        <p:spPr>
          <a:xfrm rot="16200000">
            <a:off x="4809681" y="2615255"/>
            <a:ext cx="951803" cy="563069"/>
          </a:xfrm>
          <a:prstGeom prst="wave">
            <a:avLst>
              <a:gd name="adj1" fmla="val 12500"/>
              <a:gd name="adj2" fmla="val -1087"/>
            </a:avLst>
          </a:prstGeom>
          <a:solidFill>
            <a:srgbClr val="8B91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5868144" y="2564904"/>
            <a:ext cx="685800" cy="609600"/>
          </a:xfrm>
          <a:prstGeom prst="trapezoi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141277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У   Т   К   Ы   М   З   Н   А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Блок-схема: сопоставление 11"/>
          <p:cNvSpPr/>
          <p:nvPr/>
        </p:nvSpPr>
        <p:spPr>
          <a:xfrm>
            <a:off x="6948264" y="2492896"/>
            <a:ext cx="432048" cy="864096"/>
          </a:xfrm>
          <a:prstGeom prst="flowChartCol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7740352" y="2492896"/>
            <a:ext cx="792088" cy="5760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олна 13"/>
          <p:cNvSpPr/>
          <p:nvPr/>
        </p:nvSpPr>
        <p:spPr>
          <a:xfrm rot="16200000">
            <a:off x="561209" y="4343447"/>
            <a:ext cx="951803" cy="563069"/>
          </a:xfrm>
          <a:prstGeom prst="wave">
            <a:avLst>
              <a:gd name="adj1" fmla="val 12500"/>
              <a:gd name="adj2" fmla="val -1087"/>
            </a:avLst>
          </a:prstGeom>
          <a:solidFill>
            <a:srgbClr val="8B91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/>
          <p:cNvSpPr/>
          <p:nvPr/>
        </p:nvSpPr>
        <p:spPr>
          <a:xfrm>
            <a:off x="1691680" y="4437112"/>
            <a:ext cx="685800" cy="533400"/>
          </a:xfrm>
          <a:prstGeom prst="heart">
            <a:avLst/>
          </a:prstGeom>
          <a:solidFill>
            <a:srgbClr val="D339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Трапеция 15"/>
          <p:cNvSpPr/>
          <p:nvPr/>
        </p:nvSpPr>
        <p:spPr>
          <a:xfrm>
            <a:off x="2627784" y="4365104"/>
            <a:ext cx="685800" cy="609600"/>
          </a:xfrm>
          <a:prstGeom prst="trapezoid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3635896" y="4293096"/>
            <a:ext cx="838200" cy="762000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788024" y="4293096"/>
            <a:ext cx="609600" cy="6858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724128" y="4365104"/>
            <a:ext cx="792088" cy="5760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сопоставление 19"/>
          <p:cNvSpPr/>
          <p:nvPr/>
        </p:nvSpPr>
        <p:spPr>
          <a:xfrm>
            <a:off x="6876256" y="4149080"/>
            <a:ext cx="432048" cy="864096"/>
          </a:xfrm>
          <a:prstGeom prst="flowChartCol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7740352" y="4221088"/>
            <a:ext cx="685800" cy="685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27584" y="566124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 У З Ы К А Н 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39552" y="3140968"/>
            <a:ext cx="8273144" cy="938349"/>
          </a:xfrm>
          <a:custGeom>
            <a:avLst/>
            <a:gdLst>
              <a:gd name="connsiteX0" fmla="*/ 0 w 8273144"/>
              <a:gd name="connsiteY0" fmla="*/ 339634 h 938349"/>
              <a:gd name="connsiteX1" fmla="*/ 313509 w 8273144"/>
              <a:gd name="connsiteY1" fmla="*/ 52251 h 938349"/>
              <a:gd name="connsiteX2" fmla="*/ 927463 w 8273144"/>
              <a:gd name="connsiteY2" fmla="*/ 653143 h 938349"/>
              <a:gd name="connsiteX3" fmla="*/ 1933303 w 8273144"/>
              <a:gd name="connsiteY3" fmla="*/ 261257 h 938349"/>
              <a:gd name="connsiteX4" fmla="*/ 2756263 w 8273144"/>
              <a:gd name="connsiteY4" fmla="*/ 849086 h 938349"/>
              <a:gd name="connsiteX5" fmla="*/ 3670663 w 8273144"/>
              <a:gd name="connsiteY5" fmla="*/ 391886 h 938349"/>
              <a:gd name="connsiteX6" fmla="*/ 4702629 w 8273144"/>
              <a:gd name="connsiteY6" fmla="*/ 862148 h 938349"/>
              <a:gd name="connsiteX7" fmla="*/ 5643155 w 8273144"/>
              <a:gd name="connsiteY7" fmla="*/ 313508 h 938349"/>
              <a:gd name="connsiteX8" fmla="*/ 6831875 w 8273144"/>
              <a:gd name="connsiteY8" fmla="*/ 927463 h 938349"/>
              <a:gd name="connsiteX9" fmla="*/ 7707086 w 8273144"/>
              <a:gd name="connsiteY9" fmla="*/ 248194 h 938349"/>
              <a:gd name="connsiteX10" fmla="*/ 8190412 w 8273144"/>
              <a:gd name="connsiteY10" fmla="*/ 483326 h 938349"/>
              <a:gd name="connsiteX11" fmla="*/ 8203475 w 8273144"/>
              <a:gd name="connsiteY11" fmla="*/ 509451 h 9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73144" h="938349">
                <a:moveTo>
                  <a:pt x="0" y="339634"/>
                </a:moveTo>
                <a:cubicBezTo>
                  <a:pt x="79466" y="169817"/>
                  <a:pt x="158932" y="0"/>
                  <a:pt x="313509" y="52251"/>
                </a:cubicBezTo>
                <a:cubicBezTo>
                  <a:pt x="468086" y="104503"/>
                  <a:pt x="657497" y="618309"/>
                  <a:pt x="927463" y="653143"/>
                </a:cubicBezTo>
                <a:cubicBezTo>
                  <a:pt x="1197429" y="687977"/>
                  <a:pt x="1628503" y="228600"/>
                  <a:pt x="1933303" y="261257"/>
                </a:cubicBezTo>
                <a:cubicBezTo>
                  <a:pt x="2238103" y="293914"/>
                  <a:pt x="2466703" y="827315"/>
                  <a:pt x="2756263" y="849086"/>
                </a:cubicBezTo>
                <a:cubicBezTo>
                  <a:pt x="3045823" y="870857"/>
                  <a:pt x="3346269" y="389709"/>
                  <a:pt x="3670663" y="391886"/>
                </a:cubicBezTo>
                <a:cubicBezTo>
                  <a:pt x="3995057" y="394063"/>
                  <a:pt x="4373880" y="875211"/>
                  <a:pt x="4702629" y="862148"/>
                </a:cubicBezTo>
                <a:cubicBezTo>
                  <a:pt x="5031378" y="849085"/>
                  <a:pt x="5288281" y="302622"/>
                  <a:pt x="5643155" y="313508"/>
                </a:cubicBezTo>
                <a:cubicBezTo>
                  <a:pt x="5998029" y="324394"/>
                  <a:pt x="6487887" y="938349"/>
                  <a:pt x="6831875" y="927463"/>
                </a:cubicBezTo>
                <a:cubicBezTo>
                  <a:pt x="7175864" y="916577"/>
                  <a:pt x="7480663" y="322217"/>
                  <a:pt x="7707086" y="248194"/>
                </a:cubicBezTo>
                <a:cubicBezTo>
                  <a:pt x="7933509" y="174171"/>
                  <a:pt x="8107681" y="439783"/>
                  <a:pt x="8190412" y="483326"/>
                </a:cubicBezTo>
                <a:cubicBezTo>
                  <a:pt x="8273144" y="526869"/>
                  <a:pt x="8238309" y="518160"/>
                  <a:pt x="8203475" y="50945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313" y="980728"/>
            <a:ext cx="3369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0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Составь слово по знакам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6732240" y="2636912"/>
            <a:ext cx="685800" cy="533400"/>
          </a:xfrm>
          <a:prstGeom prst="heart">
            <a:avLst/>
          </a:prstGeom>
          <a:solidFill>
            <a:srgbClr val="D339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4860032" y="2420888"/>
            <a:ext cx="685800" cy="6858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668344" y="2420888"/>
            <a:ext cx="609600" cy="685800"/>
          </a:xfrm>
          <a:prstGeom prst="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835696" y="2420888"/>
            <a:ext cx="838200" cy="762000"/>
          </a:xfrm>
          <a:prstGeom prst="su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олна 8"/>
          <p:cNvSpPr/>
          <p:nvPr/>
        </p:nvSpPr>
        <p:spPr>
          <a:xfrm rot="16200000">
            <a:off x="3729561" y="2615255"/>
            <a:ext cx="951803" cy="563069"/>
          </a:xfrm>
          <a:prstGeom prst="wave">
            <a:avLst>
              <a:gd name="adj1" fmla="val 12500"/>
              <a:gd name="adj2" fmla="val -1087"/>
            </a:avLst>
          </a:prstGeom>
          <a:solidFill>
            <a:srgbClr val="B05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5796136" y="2564904"/>
            <a:ext cx="685800" cy="609600"/>
          </a:xfrm>
          <a:prstGeom prst="trapezoi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141277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Р   И   Д   О   Е   К   Н   Т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Блок-схема: сопоставление 11"/>
          <p:cNvSpPr/>
          <p:nvPr/>
        </p:nvSpPr>
        <p:spPr>
          <a:xfrm>
            <a:off x="1043608" y="2348880"/>
            <a:ext cx="432048" cy="864096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2771800" y="2636912"/>
            <a:ext cx="792088" cy="57606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27584" y="566124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mtClean="0">
                <a:solidFill>
                  <a:srgbClr val="FF0000"/>
                </a:solidFill>
              </a:rPr>
              <a:t>К О Н Д И Т Е 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39552" y="3140968"/>
            <a:ext cx="8273144" cy="938349"/>
          </a:xfrm>
          <a:custGeom>
            <a:avLst/>
            <a:gdLst>
              <a:gd name="connsiteX0" fmla="*/ 0 w 8273144"/>
              <a:gd name="connsiteY0" fmla="*/ 339634 h 938349"/>
              <a:gd name="connsiteX1" fmla="*/ 313509 w 8273144"/>
              <a:gd name="connsiteY1" fmla="*/ 52251 h 938349"/>
              <a:gd name="connsiteX2" fmla="*/ 927463 w 8273144"/>
              <a:gd name="connsiteY2" fmla="*/ 653143 h 938349"/>
              <a:gd name="connsiteX3" fmla="*/ 1933303 w 8273144"/>
              <a:gd name="connsiteY3" fmla="*/ 261257 h 938349"/>
              <a:gd name="connsiteX4" fmla="*/ 2756263 w 8273144"/>
              <a:gd name="connsiteY4" fmla="*/ 849086 h 938349"/>
              <a:gd name="connsiteX5" fmla="*/ 3670663 w 8273144"/>
              <a:gd name="connsiteY5" fmla="*/ 391886 h 938349"/>
              <a:gd name="connsiteX6" fmla="*/ 4702629 w 8273144"/>
              <a:gd name="connsiteY6" fmla="*/ 862148 h 938349"/>
              <a:gd name="connsiteX7" fmla="*/ 5643155 w 8273144"/>
              <a:gd name="connsiteY7" fmla="*/ 313508 h 938349"/>
              <a:gd name="connsiteX8" fmla="*/ 6831875 w 8273144"/>
              <a:gd name="connsiteY8" fmla="*/ 927463 h 938349"/>
              <a:gd name="connsiteX9" fmla="*/ 7707086 w 8273144"/>
              <a:gd name="connsiteY9" fmla="*/ 248194 h 938349"/>
              <a:gd name="connsiteX10" fmla="*/ 8190412 w 8273144"/>
              <a:gd name="connsiteY10" fmla="*/ 483326 h 938349"/>
              <a:gd name="connsiteX11" fmla="*/ 8203475 w 8273144"/>
              <a:gd name="connsiteY11" fmla="*/ 509451 h 9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73144" h="938349">
                <a:moveTo>
                  <a:pt x="0" y="339634"/>
                </a:moveTo>
                <a:cubicBezTo>
                  <a:pt x="79466" y="169817"/>
                  <a:pt x="158932" y="0"/>
                  <a:pt x="313509" y="52251"/>
                </a:cubicBezTo>
                <a:cubicBezTo>
                  <a:pt x="468086" y="104503"/>
                  <a:pt x="657497" y="618309"/>
                  <a:pt x="927463" y="653143"/>
                </a:cubicBezTo>
                <a:cubicBezTo>
                  <a:pt x="1197429" y="687977"/>
                  <a:pt x="1628503" y="228600"/>
                  <a:pt x="1933303" y="261257"/>
                </a:cubicBezTo>
                <a:cubicBezTo>
                  <a:pt x="2238103" y="293914"/>
                  <a:pt x="2466703" y="827315"/>
                  <a:pt x="2756263" y="849086"/>
                </a:cubicBezTo>
                <a:cubicBezTo>
                  <a:pt x="3045823" y="870857"/>
                  <a:pt x="3346269" y="389709"/>
                  <a:pt x="3670663" y="391886"/>
                </a:cubicBezTo>
                <a:cubicBezTo>
                  <a:pt x="3995057" y="394063"/>
                  <a:pt x="4373880" y="875211"/>
                  <a:pt x="4702629" y="862148"/>
                </a:cubicBezTo>
                <a:cubicBezTo>
                  <a:pt x="5031378" y="849085"/>
                  <a:pt x="5288281" y="302622"/>
                  <a:pt x="5643155" y="313508"/>
                </a:cubicBezTo>
                <a:cubicBezTo>
                  <a:pt x="5998029" y="324394"/>
                  <a:pt x="6487887" y="938349"/>
                  <a:pt x="6831875" y="927463"/>
                </a:cubicBezTo>
                <a:cubicBezTo>
                  <a:pt x="7175864" y="916577"/>
                  <a:pt x="7480663" y="322217"/>
                  <a:pt x="7707086" y="248194"/>
                </a:cubicBezTo>
                <a:cubicBezTo>
                  <a:pt x="7933509" y="174171"/>
                  <a:pt x="8107681" y="439783"/>
                  <a:pt x="8190412" y="483326"/>
                </a:cubicBezTo>
                <a:cubicBezTo>
                  <a:pt x="8273144" y="526869"/>
                  <a:pt x="8238309" y="518160"/>
                  <a:pt x="8203475" y="50945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апеция 22"/>
          <p:cNvSpPr/>
          <p:nvPr/>
        </p:nvSpPr>
        <p:spPr>
          <a:xfrm>
            <a:off x="1043608" y="4509120"/>
            <a:ext cx="685800" cy="609600"/>
          </a:xfrm>
          <a:prstGeom prst="trapezoi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олна 23"/>
          <p:cNvSpPr/>
          <p:nvPr/>
        </p:nvSpPr>
        <p:spPr>
          <a:xfrm rot="16200000">
            <a:off x="1785345" y="4487463"/>
            <a:ext cx="951803" cy="563069"/>
          </a:xfrm>
          <a:prstGeom prst="wave">
            <a:avLst>
              <a:gd name="adj1" fmla="val 12500"/>
              <a:gd name="adj2" fmla="val -1087"/>
            </a:avLst>
          </a:prstGeom>
          <a:solidFill>
            <a:srgbClr val="B05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ердце 24"/>
          <p:cNvSpPr/>
          <p:nvPr/>
        </p:nvSpPr>
        <p:spPr>
          <a:xfrm>
            <a:off x="2987824" y="4509120"/>
            <a:ext cx="685800" cy="533400"/>
          </a:xfrm>
          <a:prstGeom prst="heart">
            <a:avLst/>
          </a:prstGeom>
          <a:solidFill>
            <a:srgbClr val="D339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Облако 25"/>
          <p:cNvSpPr/>
          <p:nvPr/>
        </p:nvSpPr>
        <p:spPr>
          <a:xfrm>
            <a:off x="3923928" y="4509120"/>
            <a:ext cx="792088" cy="57606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олнце 27"/>
          <p:cNvSpPr/>
          <p:nvPr/>
        </p:nvSpPr>
        <p:spPr>
          <a:xfrm>
            <a:off x="4860032" y="4437112"/>
            <a:ext cx="838200" cy="762000"/>
          </a:xfrm>
          <a:prstGeom prst="su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5868144" y="4365104"/>
            <a:ext cx="609600" cy="685800"/>
          </a:xfrm>
          <a:prstGeom prst="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6660232" y="4365104"/>
            <a:ext cx="685800" cy="6858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сопоставление 30"/>
          <p:cNvSpPr/>
          <p:nvPr/>
        </p:nvSpPr>
        <p:spPr>
          <a:xfrm>
            <a:off x="7524328" y="4293096"/>
            <a:ext cx="432048" cy="864096"/>
          </a:xfrm>
          <a:prstGeom prst="flowChartCol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313" y="980728"/>
            <a:ext cx="3369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0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Составь слово по знакам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6948264" y="2564904"/>
            <a:ext cx="685800" cy="533400"/>
          </a:xfrm>
          <a:prstGeom prst="heart">
            <a:avLst/>
          </a:prstGeom>
          <a:solidFill>
            <a:srgbClr val="D339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051720" y="2420888"/>
            <a:ext cx="609600" cy="685800"/>
          </a:xfrm>
          <a:prstGeom prst="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899592" y="2492896"/>
            <a:ext cx="838200" cy="762000"/>
          </a:xfrm>
          <a:prstGeom prst="su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7812360" y="2564904"/>
            <a:ext cx="685800" cy="609600"/>
          </a:xfrm>
          <a:prstGeom prst="trapezoid">
            <a:avLst/>
          </a:prstGeom>
          <a:solidFill>
            <a:srgbClr val="955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Й   О   Р   Ж   Н   А   П   Ы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Блок-схема: сопоставление 11"/>
          <p:cNvSpPr/>
          <p:nvPr/>
        </p:nvSpPr>
        <p:spPr>
          <a:xfrm>
            <a:off x="6084168" y="2564904"/>
            <a:ext cx="432048" cy="864096"/>
          </a:xfrm>
          <a:prstGeom prst="flowChartCollat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2843808" y="2636912"/>
            <a:ext cx="792088" cy="576064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27584" y="566124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 О Ж А Р Н Ы 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39552" y="3140968"/>
            <a:ext cx="8273144" cy="938349"/>
          </a:xfrm>
          <a:custGeom>
            <a:avLst/>
            <a:gdLst>
              <a:gd name="connsiteX0" fmla="*/ 0 w 8273144"/>
              <a:gd name="connsiteY0" fmla="*/ 339634 h 938349"/>
              <a:gd name="connsiteX1" fmla="*/ 313509 w 8273144"/>
              <a:gd name="connsiteY1" fmla="*/ 52251 h 938349"/>
              <a:gd name="connsiteX2" fmla="*/ 927463 w 8273144"/>
              <a:gd name="connsiteY2" fmla="*/ 653143 h 938349"/>
              <a:gd name="connsiteX3" fmla="*/ 1933303 w 8273144"/>
              <a:gd name="connsiteY3" fmla="*/ 261257 h 938349"/>
              <a:gd name="connsiteX4" fmla="*/ 2756263 w 8273144"/>
              <a:gd name="connsiteY4" fmla="*/ 849086 h 938349"/>
              <a:gd name="connsiteX5" fmla="*/ 3670663 w 8273144"/>
              <a:gd name="connsiteY5" fmla="*/ 391886 h 938349"/>
              <a:gd name="connsiteX6" fmla="*/ 4702629 w 8273144"/>
              <a:gd name="connsiteY6" fmla="*/ 862148 h 938349"/>
              <a:gd name="connsiteX7" fmla="*/ 5643155 w 8273144"/>
              <a:gd name="connsiteY7" fmla="*/ 313508 h 938349"/>
              <a:gd name="connsiteX8" fmla="*/ 6831875 w 8273144"/>
              <a:gd name="connsiteY8" fmla="*/ 927463 h 938349"/>
              <a:gd name="connsiteX9" fmla="*/ 7707086 w 8273144"/>
              <a:gd name="connsiteY9" fmla="*/ 248194 h 938349"/>
              <a:gd name="connsiteX10" fmla="*/ 8190412 w 8273144"/>
              <a:gd name="connsiteY10" fmla="*/ 483326 h 938349"/>
              <a:gd name="connsiteX11" fmla="*/ 8203475 w 8273144"/>
              <a:gd name="connsiteY11" fmla="*/ 509451 h 9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73144" h="938349">
                <a:moveTo>
                  <a:pt x="0" y="339634"/>
                </a:moveTo>
                <a:cubicBezTo>
                  <a:pt x="79466" y="169817"/>
                  <a:pt x="158932" y="0"/>
                  <a:pt x="313509" y="52251"/>
                </a:cubicBezTo>
                <a:cubicBezTo>
                  <a:pt x="468086" y="104503"/>
                  <a:pt x="657497" y="618309"/>
                  <a:pt x="927463" y="653143"/>
                </a:cubicBezTo>
                <a:cubicBezTo>
                  <a:pt x="1197429" y="687977"/>
                  <a:pt x="1628503" y="228600"/>
                  <a:pt x="1933303" y="261257"/>
                </a:cubicBezTo>
                <a:cubicBezTo>
                  <a:pt x="2238103" y="293914"/>
                  <a:pt x="2466703" y="827315"/>
                  <a:pt x="2756263" y="849086"/>
                </a:cubicBezTo>
                <a:cubicBezTo>
                  <a:pt x="3045823" y="870857"/>
                  <a:pt x="3346269" y="389709"/>
                  <a:pt x="3670663" y="391886"/>
                </a:cubicBezTo>
                <a:cubicBezTo>
                  <a:pt x="3995057" y="394063"/>
                  <a:pt x="4373880" y="875211"/>
                  <a:pt x="4702629" y="862148"/>
                </a:cubicBezTo>
                <a:cubicBezTo>
                  <a:pt x="5031378" y="849085"/>
                  <a:pt x="5288281" y="302622"/>
                  <a:pt x="5643155" y="313508"/>
                </a:cubicBezTo>
                <a:cubicBezTo>
                  <a:pt x="5998029" y="324394"/>
                  <a:pt x="6487887" y="938349"/>
                  <a:pt x="6831875" y="927463"/>
                </a:cubicBezTo>
                <a:cubicBezTo>
                  <a:pt x="7175864" y="916577"/>
                  <a:pt x="7480663" y="322217"/>
                  <a:pt x="7707086" y="248194"/>
                </a:cubicBezTo>
                <a:cubicBezTo>
                  <a:pt x="7933509" y="174171"/>
                  <a:pt x="8107681" y="439783"/>
                  <a:pt x="8190412" y="483326"/>
                </a:cubicBezTo>
                <a:cubicBezTo>
                  <a:pt x="8273144" y="526869"/>
                  <a:pt x="8238309" y="518160"/>
                  <a:pt x="8203475" y="50945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ердце 24"/>
          <p:cNvSpPr/>
          <p:nvPr/>
        </p:nvSpPr>
        <p:spPr>
          <a:xfrm>
            <a:off x="971600" y="4725144"/>
            <a:ext cx="685800" cy="533400"/>
          </a:xfrm>
          <a:prstGeom prst="heart">
            <a:avLst/>
          </a:prstGeom>
          <a:solidFill>
            <a:srgbClr val="D339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Солнце 27"/>
          <p:cNvSpPr/>
          <p:nvPr/>
        </p:nvSpPr>
        <p:spPr>
          <a:xfrm>
            <a:off x="7524328" y="4509120"/>
            <a:ext cx="838200" cy="762000"/>
          </a:xfrm>
          <a:prstGeom prst="su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1979712" y="4653136"/>
            <a:ext cx="609600" cy="685800"/>
          </a:xfrm>
          <a:prstGeom prst="triangl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сопоставление 30"/>
          <p:cNvSpPr/>
          <p:nvPr/>
        </p:nvSpPr>
        <p:spPr>
          <a:xfrm>
            <a:off x="4139952" y="4509120"/>
            <a:ext cx="432048" cy="864096"/>
          </a:xfrm>
          <a:prstGeom prst="flowChartCollat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Лента лицом вниз 31"/>
          <p:cNvSpPr/>
          <p:nvPr/>
        </p:nvSpPr>
        <p:spPr>
          <a:xfrm>
            <a:off x="3923928" y="2564904"/>
            <a:ext cx="792088" cy="7200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олния 32"/>
          <p:cNvSpPr/>
          <p:nvPr/>
        </p:nvSpPr>
        <p:spPr>
          <a:xfrm>
            <a:off x="5004048" y="2492896"/>
            <a:ext cx="720080" cy="100811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/>
          <p:cNvSpPr/>
          <p:nvPr/>
        </p:nvSpPr>
        <p:spPr>
          <a:xfrm>
            <a:off x="4788024" y="4653136"/>
            <a:ext cx="792088" cy="6480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нта лицом вниз 34"/>
          <p:cNvSpPr/>
          <p:nvPr/>
        </p:nvSpPr>
        <p:spPr>
          <a:xfrm>
            <a:off x="2843808" y="4653136"/>
            <a:ext cx="864096" cy="7200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Трапеция 35"/>
          <p:cNvSpPr/>
          <p:nvPr/>
        </p:nvSpPr>
        <p:spPr>
          <a:xfrm>
            <a:off x="6588224" y="4653136"/>
            <a:ext cx="685800" cy="609600"/>
          </a:xfrm>
          <a:prstGeom prst="trapezoid">
            <a:avLst/>
          </a:prstGeom>
          <a:solidFill>
            <a:srgbClr val="955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олния 36"/>
          <p:cNvSpPr/>
          <p:nvPr/>
        </p:nvSpPr>
        <p:spPr>
          <a:xfrm>
            <a:off x="5724128" y="4365104"/>
            <a:ext cx="720080" cy="100811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313" y="980728"/>
            <a:ext cx="3369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0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Составь слово по знакам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6660232" y="2564904"/>
            <a:ext cx="792088" cy="648072"/>
          </a:xfrm>
          <a:prstGeom prst="heart">
            <a:avLst/>
          </a:prstGeom>
          <a:solidFill>
            <a:srgbClr val="D339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>
            <a:off x="899592" y="2492896"/>
            <a:ext cx="838200" cy="7620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7668344" y="2564904"/>
            <a:ext cx="685800" cy="609600"/>
          </a:xfrm>
          <a:prstGeom prst="trapezoid">
            <a:avLst/>
          </a:prstGeom>
          <a:solidFill>
            <a:srgbClr val="955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О   Д   Е   А   Ц   Р   П   В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2843808" y="2636912"/>
            <a:ext cx="792088" cy="576064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27584" y="566124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 Р О Д А В Е Ц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39552" y="3140968"/>
            <a:ext cx="8273144" cy="938349"/>
          </a:xfrm>
          <a:custGeom>
            <a:avLst/>
            <a:gdLst>
              <a:gd name="connsiteX0" fmla="*/ 0 w 8273144"/>
              <a:gd name="connsiteY0" fmla="*/ 339634 h 938349"/>
              <a:gd name="connsiteX1" fmla="*/ 313509 w 8273144"/>
              <a:gd name="connsiteY1" fmla="*/ 52251 h 938349"/>
              <a:gd name="connsiteX2" fmla="*/ 927463 w 8273144"/>
              <a:gd name="connsiteY2" fmla="*/ 653143 h 938349"/>
              <a:gd name="connsiteX3" fmla="*/ 1933303 w 8273144"/>
              <a:gd name="connsiteY3" fmla="*/ 261257 h 938349"/>
              <a:gd name="connsiteX4" fmla="*/ 2756263 w 8273144"/>
              <a:gd name="connsiteY4" fmla="*/ 849086 h 938349"/>
              <a:gd name="connsiteX5" fmla="*/ 3670663 w 8273144"/>
              <a:gd name="connsiteY5" fmla="*/ 391886 h 938349"/>
              <a:gd name="connsiteX6" fmla="*/ 4702629 w 8273144"/>
              <a:gd name="connsiteY6" fmla="*/ 862148 h 938349"/>
              <a:gd name="connsiteX7" fmla="*/ 5643155 w 8273144"/>
              <a:gd name="connsiteY7" fmla="*/ 313508 h 938349"/>
              <a:gd name="connsiteX8" fmla="*/ 6831875 w 8273144"/>
              <a:gd name="connsiteY8" fmla="*/ 927463 h 938349"/>
              <a:gd name="connsiteX9" fmla="*/ 7707086 w 8273144"/>
              <a:gd name="connsiteY9" fmla="*/ 248194 h 938349"/>
              <a:gd name="connsiteX10" fmla="*/ 8190412 w 8273144"/>
              <a:gd name="connsiteY10" fmla="*/ 483326 h 938349"/>
              <a:gd name="connsiteX11" fmla="*/ 8203475 w 8273144"/>
              <a:gd name="connsiteY11" fmla="*/ 509451 h 9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73144" h="938349">
                <a:moveTo>
                  <a:pt x="0" y="339634"/>
                </a:moveTo>
                <a:cubicBezTo>
                  <a:pt x="79466" y="169817"/>
                  <a:pt x="158932" y="0"/>
                  <a:pt x="313509" y="52251"/>
                </a:cubicBezTo>
                <a:cubicBezTo>
                  <a:pt x="468086" y="104503"/>
                  <a:pt x="657497" y="618309"/>
                  <a:pt x="927463" y="653143"/>
                </a:cubicBezTo>
                <a:cubicBezTo>
                  <a:pt x="1197429" y="687977"/>
                  <a:pt x="1628503" y="228600"/>
                  <a:pt x="1933303" y="261257"/>
                </a:cubicBezTo>
                <a:cubicBezTo>
                  <a:pt x="2238103" y="293914"/>
                  <a:pt x="2466703" y="827315"/>
                  <a:pt x="2756263" y="849086"/>
                </a:cubicBezTo>
                <a:cubicBezTo>
                  <a:pt x="3045823" y="870857"/>
                  <a:pt x="3346269" y="389709"/>
                  <a:pt x="3670663" y="391886"/>
                </a:cubicBezTo>
                <a:cubicBezTo>
                  <a:pt x="3995057" y="394063"/>
                  <a:pt x="4373880" y="875211"/>
                  <a:pt x="4702629" y="862148"/>
                </a:cubicBezTo>
                <a:cubicBezTo>
                  <a:pt x="5031378" y="849085"/>
                  <a:pt x="5288281" y="302622"/>
                  <a:pt x="5643155" y="313508"/>
                </a:cubicBezTo>
                <a:cubicBezTo>
                  <a:pt x="5998029" y="324394"/>
                  <a:pt x="6487887" y="938349"/>
                  <a:pt x="6831875" y="927463"/>
                </a:cubicBezTo>
                <a:cubicBezTo>
                  <a:pt x="7175864" y="916577"/>
                  <a:pt x="7480663" y="322217"/>
                  <a:pt x="7707086" y="248194"/>
                </a:cubicBezTo>
                <a:cubicBezTo>
                  <a:pt x="7933509" y="174171"/>
                  <a:pt x="8107681" y="439783"/>
                  <a:pt x="8190412" y="483326"/>
                </a:cubicBezTo>
                <a:cubicBezTo>
                  <a:pt x="8273144" y="526869"/>
                  <a:pt x="8238309" y="518160"/>
                  <a:pt x="8203475" y="50945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ердце 24"/>
          <p:cNvSpPr/>
          <p:nvPr/>
        </p:nvSpPr>
        <p:spPr>
          <a:xfrm>
            <a:off x="971600" y="4725144"/>
            <a:ext cx="792088" cy="648072"/>
          </a:xfrm>
          <a:prstGeom prst="heart">
            <a:avLst/>
          </a:prstGeom>
          <a:solidFill>
            <a:srgbClr val="D339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Солнце 27"/>
          <p:cNvSpPr/>
          <p:nvPr/>
        </p:nvSpPr>
        <p:spPr>
          <a:xfrm>
            <a:off x="2843808" y="4653136"/>
            <a:ext cx="838200" cy="7620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нта лицом вниз 31"/>
          <p:cNvSpPr/>
          <p:nvPr/>
        </p:nvSpPr>
        <p:spPr>
          <a:xfrm>
            <a:off x="3923928" y="2564904"/>
            <a:ext cx="792088" cy="720080"/>
          </a:xfrm>
          <a:prstGeom prst="ribb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олния 32"/>
          <p:cNvSpPr/>
          <p:nvPr/>
        </p:nvSpPr>
        <p:spPr>
          <a:xfrm>
            <a:off x="5004048" y="2492896"/>
            <a:ext cx="720080" cy="100811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/>
          <p:cNvSpPr/>
          <p:nvPr/>
        </p:nvSpPr>
        <p:spPr>
          <a:xfrm>
            <a:off x="6804248" y="4725144"/>
            <a:ext cx="792088" cy="6480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нта лицом вниз 34"/>
          <p:cNvSpPr/>
          <p:nvPr/>
        </p:nvSpPr>
        <p:spPr>
          <a:xfrm>
            <a:off x="4788024" y="4725144"/>
            <a:ext cx="864096" cy="720080"/>
          </a:xfrm>
          <a:prstGeom prst="ribb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Трапеция 35"/>
          <p:cNvSpPr/>
          <p:nvPr/>
        </p:nvSpPr>
        <p:spPr>
          <a:xfrm>
            <a:off x="5868144" y="4725144"/>
            <a:ext cx="685800" cy="609600"/>
          </a:xfrm>
          <a:prstGeom prst="trapezoid">
            <a:avLst/>
          </a:prstGeom>
          <a:solidFill>
            <a:srgbClr val="955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олния 36"/>
          <p:cNvSpPr/>
          <p:nvPr/>
        </p:nvSpPr>
        <p:spPr>
          <a:xfrm>
            <a:off x="7812360" y="4581128"/>
            <a:ext cx="720080" cy="100811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нак запрета 22"/>
          <p:cNvSpPr/>
          <p:nvPr/>
        </p:nvSpPr>
        <p:spPr>
          <a:xfrm>
            <a:off x="1907704" y="2492896"/>
            <a:ext cx="720080" cy="720080"/>
          </a:xfrm>
          <a:prstGeom prst="noSmoking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3851920" y="4653136"/>
            <a:ext cx="720080" cy="720080"/>
          </a:xfrm>
          <a:prstGeom prst="noSmoking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ятно 1 37"/>
          <p:cNvSpPr/>
          <p:nvPr/>
        </p:nvSpPr>
        <p:spPr>
          <a:xfrm>
            <a:off x="5724128" y="2420888"/>
            <a:ext cx="864096" cy="864096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но 1 38"/>
          <p:cNvSpPr/>
          <p:nvPr/>
        </p:nvSpPr>
        <p:spPr>
          <a:xfrm>
            <a:off x="1907704" y="4581128"/>
            <a:ext cx="864096" cy="864096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599" y="69420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54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6672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i="1" dirty="0" smtClean="0">
                <a:ln w="1143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Прекрасных профессий</a:t>
            </a:r>
          </a:p>
          <a:p>
            <a:pPr algn="ctr">
              <a:defRPr/>
            </a:pPr>
            <a:r>
              <a:rPr lang="ru-RU" sz="4400" i="1" dirty="0" smtClean="0">
                <a:ln w="1143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свете не счесть –  и каждой </a:t>
            </a:r>
          </a:p>
          <a:p>
            <a:pPr algn="ctr">
              <a:defRPr/>
            </a:pPr>
            <a:r>
              <a:rPr lang="ru-RU" sz="4400" i="1" dirty="0" smtClean="0">
                <a:ln w="11430"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</a:t>
            </a:r>
          </a:p>
          <a:p>
            <a:pPr algn="ctr">
              <a:defRPr/>
            </a:pPr>
            <a:r>
              <a:rPr lang="ru-RU" sz="5400" i="1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слава и честь!</a:t>
            </a:r>
            <a:endParaRPr lang="ru-RU" sz="5400" i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professii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7072"/>
            <a:ext cx="8501980" cy="2125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313" y="980728"/>
            <a:ext cx="3369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0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Составь слово по знакам</a:t>
            </a:r>
            <a:endParaRPr lang="ru-RU" sz="6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6948264" y="2492896"/>
            <a:ext cx="792088" cy="64807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>
            <a:off x="899592" y="2492896"/>
            <a:ext cx="838200" cy="7620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7884368" y="2492896"/>
            <a:ext cx="685800" cy="609600"/>
          </a:xfrm>
          <a:prstGeom prst="trapezoid">
            <a:avLst/>
          </a:prstGeom>
          <a:solidFill>
            <a:srgbClr val="955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141277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С   А   И   Ш   М   И   Т   Н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2843808" y="2636912"/>
            <a:ext cx="792088" cy="576064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27584" y="566124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М А Ш И Н И С Т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539552" y="3140968"/>
            <a:ext cx="8273144" cy="938349"/>
          </a:xfrm>
          <a:custGeom>
            <a:avLst/>
            <a:gdLst>
              <a:gd name="connsiteX0" fmla="*/ 0 w 8273144"/>
              <a:gd name="connsiteY0" fmla="*/ 339634 h 938349"/>
              <a:gd name="connsiteX1" fmla="*/ 313509 w 8273144"/>
              <a:gd name="connsiteY1" fmla="*/ 52251 h 938349"/>
              <a:gd name="connsiteX2" fmla="*/ 927463 w 8273144"/>
              <a:gd name="connsiteY2" fmla="*/ 653143 h 938349"/>
              <a:gd name="connsiteX3" fmla="*/ 1933303 w 8273144"/>
              <a:gd name="connsiteY3" fmla="*/ 261257 h 938349"/>
              <a:gd name="connsiteX4" fmla="*/ 2756263 w 8273144"/>
              <a:gd name="connsiteY4" fmla="*/ 849086 h 938349"/>
              <a:gd name="connsiteX5" fmla="*/ 3670663 w 8273144"/>
              <a:gd name="connsiteY5" fmla="*/ 391886 h 938349"/>
              <a:gd name="connsiteX6" fmla="*/ 4702629 w 8273144"/>
              <a:gd name="connsiteY6" fmla="*/ 862148 h 938349"/>
              <a:gd name="connsiteX7" fmla="*/ 5643155 w 8273144"/>
              <a:gd name="connsiteY7" fmla="*/ 313508 h 938349"/>
              <a:gd name="connsiteX8" fmla="*/ 6831875 w 8273144"/>
              <a:gd name="connsiteY8" fmla="*/ 927463 h 938349"/>
              <a:gd name="connsiteX9" fmla="*/ 7707086 w 8273144"/>
              <a:gd name="connsiteY9" fmla="*/ 248194 h 938349"/>
              <a:gd name="connsiteX10" fmla="*/ 8190412 w 8273144"/>
              <a:gd name="connsiteY10" fmla="*/ 483326 h 938349"/>
              <a:gd name="connsiteX11" fmla="*/ 8203475 w 8273144"/>
              <a:gd name="connsiteY11" fmla="*/ 509451 h 9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73144" h="938349">
                <a:moveTo>
                  <a:pt x="0" y="339634"/>
                </a:moveTo>
                <a:cubicBezTo>
                  <a:pt x="79466" y="169817"/>
                  <a:pt x="158932" y="0"/>
                  <a:pt x="313509" y="52251"/>
                </a:cubicBezTo>
                <a:cubicBezTo>
                  <a:pt x="468086" y="104503"/>
                  <a:pt x="657497" y="618309"/>
                  <a:pt x="927463" y="653143"/>
                </a:cubicBezTo>
                <a:cubicBezTo>
                  <a:pt x="1197429" y="687977"/>
                  <a:pt x="1628503" y="228600"/>
                  <a:pt x="1933303" y="261257"/>
                </a:cubicBezTo>
                <a:cubicBezTo>
                  <a:pt x="2238103" y="293914"/>
                  <a:pt x="2466703" y="827315"/>
                  <a:pt x="2756263" y="849086"/>
                </a:cubicBezTo>
                <a:cubicBezTo>
                  <a:pt x="3045823" y="870857"/>
                  <a:pt x="3346269" y="389709"/>
                  <a:pt x="3670663" y="391886"/>
                </a:cubicBezTo>
                <a:cubicBezTo>
                  <a:pt x="3995057" y="394063"/>
                  <a:pt x="4373880" y="875211"/>
                  <a:pt x="4702629" y="862148"/>
                </a:cubicBezTo>
                <a:cubicBezTo>
                  <a:pt x="5031378" y="849085"/>
                  <a:pt x="5288281" y="302622"/>
                  <a:pt x="5643155" y="313508"/>
                </a:cubicBezTo>
                <a:cubicBezTo>
                  <a:pt x="5998029" y="324394"/>
                  <a:pt x="6487887" y="938349"/>
                  <a:pt x="6831875" y="927463"/>
                </a:cubicBezTo>
                <a:cubicBezTo>
                  <a:pt x="7175864" y="916577"/>
                  <a:pt x="7480663" y="322217"/>
                  <a:pt x="7707086" y="248194"/>
                </a:cubicBezTo>
                <a:cubicBezTo>
                  <a:pt x="7933509" y="174171"/>
                  <a:pt x="8107681" y="439783"/>
                  <a:pt x="8190412" y="483326"/>
                </a:cubicBezTo>
                <a:cubicBezTo>
                  <a:pt x="8273144" y="526869"/>
                  <a:pt x="8238309" y="518160"/>
                  <a:pt x="8203475" y="50945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ердце 24"/>
          <p:cNvSpPr/>
          <p:nvPr/>
        </p:nvSpPr>
        <p:spPr>
          <a:xfrm>
            <a:off x="7380312" y="4581128"/>
            <a:ext cx="792088" cy="64807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Солнце 27"/>
          <p:cNvSpPr/>
          <p:nvPr/>
        </p:nvSpPr>
        <p:spPr>
          <a:xfrm>
            <a:off x="6444208" y="4437112"/>
            <a:ext cx="838200" cy="7620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Лента лицом вниз 31"/>
          <p:cNvSpPr/>
          <p:nvPr/>
        </p:nvSpPr>
        <p:spPr>
          <a:xfrm>
            <a:off x="3923928" y="2564904"/>
            <a:ext cx="792088" cy="720080"/>
          </a:xfrm>
          <a:prstGeom prst="ribb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Молния 32"/>
          <p:cNvSpPr/>
          <p:nvPr/>
        </p:nvSpPr>
        <p:spPr>
          <a:xfrm>
            <a:off x="5076056" y="2420888"/>
            <a:ext cx="720080" cy="1008112"/>
          </a:xfrm>
          <a:prstGeom prst="lightningBol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/>
          <p:cNvSpPr/>
          <p:nvPr/>
        </p:nvSpPr>
        <p:spPr>
          <a:xfrm>
            <a:off x="3563888" y="4509120"/>
            <a:ext cx="792088" cy="648072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Лента лицом вниз 34"/>
          <p:cNvSpPr/>
          <p:nvPr/>
        </p:nvSpPr>
        <p:spPr>
          <a:xfrm>
            <a:off x="2483768" y="4581128"/>
            <a:ext cx="864096" cy="720080"/>
          </a:xfrm>
          <a:prstGeom prst="ribbon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Трапеция 35"/>
          <p:cNvSpPr/>
          <p:nvPr/>
        </p:nvSpPr>
        <p:spPr>
          <a:xfrm>
            <a:off x="4499992" y="4581128"/>
            <a:ext cx="685800" cy="609600"/>
          </a:xfrm>
          <a:prstGeom prst="trapezoid">
            <a:avLst/>
          </a:prstGeom>
          <a:solidFill>
            <a:srgbClr val="955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олния 36"/>
          <p:cNvSpPr/>
          <p:nvPr/>
        </p:nvSpPr>
        <p:spPr>
          <a:xfrm>
            <a:off x="971600" y="4365104"/>
            <a:ext cx="720080" cy="1008112"/>
          </a:xfrm>
          <a:prstGeom prst="lightningBol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нак запрета 22"/>
          <p:cNvSpPr/>
          <p:nvPr/>
        </p:nvSpPr>
        <p:spPr>
          <a:xfrm>
            <a:off x="1907704" y="2492896"/>
            <a:ext cx="720080" cy="720080"/>
          </a:xfrm>
          <a:prstGeom prst="noSmoking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Знак запрета 23"/>
          <p:cNvSpPr/>
          <p:nvPr/>
        </p:nvSpPr>
        <p:spPr>
          <a:xfrm>
            <a:off x="1619672" y="4509120"/>
            <a:ext cx="720080" cy="720080"/>
          </a:xfrm>
          <a:prstGeom prst="noSmoking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ятно 1 37"/>
          <p:cNvSpPr/>
          <p:nvPr/>
        </p:nvSpPr>
        <p:spPr>
          <a:xfrm>
            <a:off x="5940152" y="2420888"/>
            <a:ext cx="864096" cy="864096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но 1 38"/>
          <p:cNvSpPr/>
          <p:nvPr/>
        </p:nvSpPr>
        <p:spPr>
          <a:xfrm>
            <a:off x="5436096" y="4437112"/>
            <a:ext cx="864096" cy="864096"/>
          </a:xfrm>
          <a:prstGeom prst="irregularSeal1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s1.ppt4web.ru/images/95377/141413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velikol.ru/dosta/%D0%92%D1%80%D0%B5%D0%B4%D0%BD%D0%BE+%D0%B8%D0%BB%D0%B8+%D0%BF%D0%BE%D0%BB%D0%B5%D0%B7%D0%BD%D0%BE%3F+%D0%A7%D0%B8%D1%82%D0%B0%D1%82%D1%8C+%D0%BB%D0%B5%D0%B6%D0%B0+%E2%80%A6a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352927" cy="6264696"/>
          </a:xfrm>
          <a:prstGeom prst="rect">
            <a:avLst/>
          </a:prstGeom>
          <a:noFill/>
        </p:spPr>
      </p:pic>
      <p:pic>
        <p:nvPicPr>
          <p:cNvPr id="4" name="Черный ящ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188640"/>
            <a:ext cx="2876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Monotype Corsiva" pitchFamily="66" charset="0"/>
              </a:rPr>
              <a:t>Ребусы</a:t>
            </a:r>
            <a:endParaRPr lang="ru-RU" sz="60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что где когда детская\Без-имени-1.jpg"/>
          <p:cNvPicPr>
            <a:picLocks noChangeAspect="1" noChangeArrowheads="1"/>
          </p:cNvPicPr>
          <p:nvPr/>
        </p:nvPicPr>
        <p:blipFill>
          <a:blip r:embed="rId2" cstate="print"/>
          <a:srcRect l="8717" t="4667" r="6137" b="15334"/>
          <a:stretch>
            <a:fillRect/>
          </a:stretch>
        </p:blipFill>
        <p:spPr bwMode="auto">
          <a:xfrm>
            <a:off x="467544" y="1268760"/>
            <a:ext cx="6275496" cy="3803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908704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http://detstvo-kotel.edumsko.ru/uploads/3000/2162/section/300178/735.jpg"/>
          <p:cNvPicPr>
            <a:picLocks noChangeAspect="1" noChangeArrowheads="1"/>
          </p:cNvPicPr>
          <p:nvPr/>
        </p:nvPicPr>
        <p:blipFill>
          <a:blip r:embed="rId3" cstate="print"/>
          <a:srcRect l="18817" t="2688" r="28495" b="5914"/>
          <a:stretch>
            <a:fillRect/>
          </a:stretch>
        </p:blipFill>
        <p:spPr bwMode="auto">
          <a:xfrm>
            <a:off x="7092280" y="1268760"/>
            <a:ext cx="1584176" cy="3847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9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08704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https://ds03.infourok.ru/uploads/ex/0f6e/0000849d-ac31534c/hello_html_5d277808.jpg"/>
          <p:cNvPicPr>
            <a:picLocks noChangeAspect="1" noChangeArrowheads="1"/>
          </p:cNvPicPr>
          <p:nvPr/>
        </p:nvPicPr>
        <p:blipFill>
          <a:blip r:embed="rId2" cstate="print"/>
          <a:srcRect l="4933" t="69435" r="2975"/>
          <a:stretch>
            <a:fillRect/>
          </a:stretch>
        </p:blipFill>
        <p:spPr bwMode="auto">
          <a:xfrm>
            <a:off x="1259632" y="260648"/>
            <a:ext cx="6462845" cy="2489262"/>
          </a:xfrm>
          <a:prstGeom prst="rect">
            <a:avLst/>
          </a:prstGeom>
          <a:noFill/>
        </p:spPr>
      </p:pic>
      <p:pic>
        <p:nvPicPr>
          <p:cNvPr id="5124" name="Picture 4" descr="http://900igr.net/datas/chelovek/Professii-4.files/0012-012-Diktor.jpg"/>
          <p:cNvPicPr>
            <a:picLocks noChangeAspect="1" noChangeArrowheads="1"/>
          </p:cNvPicPr>
          <p:nvPr/>
        </p:nvPicPr>
        <p:blipFill>
          <a:blip r:embed="rId3" cstate="print"/>
          <a:srcRect l="23100" t="15400" r="24401" b="3401"/>
          <a:stretch>
            <a:fillRect/>
          </a:stretch>
        </p:blipFill>
        <p:spPr bwMode="auto">
          <a:xfrm>
            <a:off x="3059832" y="2996952"/>
            <a:ext cx="2952328" cy="3424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9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08704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http://festival.1september.ru/articles/662211/Image1387.jpg"/>
          <p:cNvPicPr>
            <a:picLocks noChangeAspect="1" noChangeArrowheads="1"/>
          </p:cNvPicPr>
          <p:nvPr/>
        </p:nvPicPr>
        <p:blipFill>
          <a:blip r:embed="rId2" cstate="print"/>
          <a:srcRect t="6282" r="5984" b="12046"/>
          <a:stretch>
            <a:fillRect/>
          </a:stretch>
        </p:blipFill>
        <p:spPr bwMode="auto">
          <a:xfrm>
            <a:off x="1331640" y="404664"/>
            <a:ext cx="6469642" cy="3456384"/>
          </a:xfrm>
          <a:prstGeom prst="rect">
            <a:avLst/>
          </a:prstGeom>
          <a:noFill/>
        </p:spPr>
      </p:pic>
      <p:sp>
        <p:nvSpPr>
          <p:cNvPr id="2052" name="AutoShape 4" descr="http://ringtonymp3.ru/photos/kartinki-professii-dlya-detey-voditel-444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ringtonymp3.ru/photos/kartinki-professii-dlya-detey-voditel-444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ringtonymp3.ru/photos/kartinki-professii-dlya-detey-voditel-444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http://www.cmlt.ru/getUserImage?id=7707805"/>
          <p:cNvPicPr>
            <a:picLocks noChangeAspect="1" noChangeArrowheads="1"/>
          </p:cNvPicPr>
          <p:nvPr/>
        </p:nvPicPr>
        <p:blipFill>
          <a:blip r:embed="rId3" cstate="print"/>
          <a:srcRect b="9108"/>
          <a:stretch>
            <a:fillRect/>
          </a:stretch>
        </p:blipFill>
        <p:spPr bwMode="auto">
          <a:xfrm>
            <a:off x="3131840" y="4005064"/>
            <a:ext cx="3096344" cy="2542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9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08704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https://im0-tub-ru.yandex.net/i?id=8e48429d2da7e9d08e69179d0d027287-l&amp;n=13"/>
          <p:cNvPicPr>
            <a:picLocks noChangeAspect="1" noChangeArrowheads="1"/>
          </p:cNvPicPr>
          <p:nvPr/>
        </p:nvPicPr>
        <p:blipFill>
          <a:blip r:embed="rId2" cstate="print"/>
          <a:srcRect l="12373" t="54809" r="14626" b="3611"/>
          <a:stretch>
            <a:fillRect/>
          </a:stretch>
        </p:blipFill>
        <p:spPr bwMode="auto">
          <a:xfrm>
            <a:off x="179512" y="260648"/>
            <a:ext cx="5184576" cy="3866463"/>
          </a:xfrm>
          <a:prstGeom prst="rect">
            <a:avLst/>
          </a:prstGeom>
          <a:noFill/>
        </p:spPr>
      </p:pic>
      <p:pic>
        <p:nvPicPr>
          <p:cNvPr id="3078" name="Picture 6" descr="https://www.clipartsgram.com/image/466455665-dog-with-sick-paw-at-veterinarian-stock-vector-clipart-dog-with-sick-9ff6pr-c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84984"/>
            <a:ext cx="346230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9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08704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https://im0-tub-ru.yandex.net/i?id=adc48d3ba049c897af9213e39b7d4b1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76672"/>
            <a:ext cx="8033049" cy="2808312"/>
          </a:xfrm>
          <a:prstGeom prst="rect">
            <a:avLst/>
          </a:prstGeom>
          <a:noFill/>
        </p:spPr>
      </p:pic>
      <p:pic>
        <p:nvPicPr>
          <p:cNvPr id="4100" name="Picture 4" descr="http://d.120-bal.ru/pars_docs/refs/26/25954/25954_html_m1a9ea54d.jpg"/>
          <p:cNvPicPr>
            <a:picLocks noChangeAspect="1" noChangeArrowheads="1"/>
          </p:cNvPicPr>
          <p:nvPr/>
        </p:nvPicPr>
        <p:blipFill>
          <a:blip r:embed="rId3" cstate="print"/>
          <a:srcRect l="5128" r="10256" b="5790"/>
          <a:stretch>
            <a:fillRect/>
          </a:stretch>
        </p:blipFill>
        <p:spPr bwMode="auto">
          <a:xfrm>
            <a:off x="2627784" y="3429000"/>
            <a:ext cx="3855825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9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964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Музыкальная пауза</a:t>
            </a:r>
            <a:endParaRPr lang="ru-RU" sz="66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http://www.allfons.ru/pic/201301/1920x1080/allfons.ru-19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s1.ppt4web.ru/images/95377/141413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5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endParaRPr lang="ru-RU" sz="48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hello_html_74c73a4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35292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26064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профессии</a:t>
            </a:r>
            <a:endParaRPr lang="ru-RU" sz="4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velikol.ru/dosta/%D0%92%D1%80%D0%B5%D0%B4%D0%BD%D0%BE+%D0%B8%D0%BB%D0%B8+%D0%BF%D0%BE%D0%BB%D0%B5%D0%B7%D0%BD%D0%BE%3F+%D0%A7%D0%B8%D1%82%D0%B0%D1%82%D1%8C+%D0%BB%D0%B5%D0%B6%D0%B0+%E2%80%A6a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352927" cy="6264696"/>
          </a:xfrm>
          <a:prstGeom prst="rect">
            <a:avLst/>
          </a:prstGeom>
          <a:noFill/>
        </p:spPr>
      </p:pic>
      <p:pic>
        <p:nvPicPr>
          <p:cNvPr id="4" name="Черный ящ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s1.ppt4web.ru/images/95377/141413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3284984"/>
            <a:ext cx="8064896" cy="28315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Общие вопросы:</a:t>
            </a:r>
          </a:p>
          <a:p>
            <a:pPr algn="ctr"/>
            <a:r>
              <a:rPr lang="ru-RU" sz="8000" dirty="0" smtClean="0">
                <a:latin typeface="Monotype Corsiva" pitchFamily="66" charset="0"/>
              </a:rPr>
              <a:t>Мультфильмы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s1.ppt4web.ru/images/95377/141413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3284984"/>
            <a:ext cx="8064896" cy="28315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Разрезные картинки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s1.ppt4web.ru/images/95377/141413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s1.ppt4web.ru/images/95377/141413/640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3429000"/>
            <a:ext cx="8064896" cy="283154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Monotype Corsiva" pitchFamily="66" charset="0"/>
              </a:rPr>
              <a:t>Общие вопросы:</a:t>
            </a:r>
          </a:p>
          <a:p>
            <a:pPr algn="ctr"/>
            <a:r>
              <a:rPr lang="ru-RU" sz="8000" dirty="0" smtClean="0">
                <a:latin typeface="Monotype Corsiva" pitchFamily="66" charset="0"/>
              </a:rPr>
              <a:t>Небылицы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офориентация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</p:spPr>
      </p:pic>
      <p:sp>
        <p:nvSpPr>
          <p:cNvPr id="8" name="Умножение 7"/>
          <p:cNvSpPr/>
          <p:nvPr/>
        </p:nvSpPr>
        <p:spPr>
          <a:xfrm>
            <a:off x="6156176" y="1556792"/>
            <a:ext cx="2088232" cy="2232248"/>
          </a:xfrm>
          <a:prstGeom prst="mathMultiply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Профориентация\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noFill/>
        </p:spPr>
      </p:pic>
      <p:sp>
        <p:nvSpPr>
          <p:cNvPr id="3" name="Умножение 2"/>
          <p:cNvSpPr/>
          <p:nvPr/>
        </p:nvSpPr>
        <p:spPr>
          <a:xfrm>
            <a:off x="6228184" y="2060848"/>
            <a:ext cx="2232248" cy="187220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Профориентация\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  <p:sp>
        <p:nvSpPr>
          <p:cNvPr id="3" name="Умножение 2"/>
          <p:cNvSpPr/>
          <p:nvPr/>
        </p:nvSpPr>
        <p:spPr>
          <a:xfrm>
            <a:off x="467544" y="4005064"/>
            <a:ext cx="2088232" cy="20882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Профориентация\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  <p:sp>
        <p:nvSpPr>
          <p:cNvPr id="3" name="Умножение 2"/>
          <p:cNvSpPr/>
          <p:nvPr/>
        </p:nvSpPr>
        <p:spPr>
          <a:xfrm>
            <a:off x="683568" y="1052736"/>
            <a:ext cx="2160240" cy="172819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рофориентация\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26714"/>
          </a:xfrm>
          <a:prstGeom prst="rect">
            <a:avLst/>
          </a:prstGeom>
          <a:noFill/>
        </p:spPr>
      </p:pic>
      <p:sp>
        <p:nvSpPr>
          <p:cNvPr id="5" name="Умножение 4"/>
          <p:cNvSpPr/>
          <p:nvPr/>
        </p:nvSpPr>
        <p:spPr>
          <a:xfrm>
            <a:off x="6228184" y="1412776"/>
            <a:ext cx="2210544" cy="206652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6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velikol.ru/dosta/%D0%92%D1%80%D0%B5%D0%B4%D0%BD%D0%BE+%D0%B8%D0%BB%D0%B8+%D0%BF%D0%BE%D0%BB%D0%B5%D0%B7%D0%BD%D0%BE%3F+%D0%A7%D0%B8%D1%82%D0%B0%D1%82%D1%8C+%D0%BB%D0%B5%D0%B6%D0%B0+%E2%80%A6a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8448938" cy="6336704"/>
          </a:xfrm>
          <a:prstGeom prst="rect">
            <a:avLst/>
          </a:prstGeom>
          <a:noFill/>
        </p:spPr>
      </p:pic>
      <p:pic>
        <p:nvPicPr>
          <p:cNvPr id="4" name="Черный ящ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1653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velikol.ru/dosta/%D0%92%D1%80%D0%B5%D0%B4%D0%BD%D0%BE+%D0%B8%D0%BB%D0%B8+%D0%BF%D0%BE%D0%BB%D0%B5%D0%B7%D0%BD%D0%BE%3F+%D0%A7%D0%B8%D1%82%D0%B0%D1%82%D1%8C+%D0%BB%D0%B5%D0%B6%D0%B0+%E2%80%A6a/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352927" cy="6264696"/>
          </a:xfrm>
          <a:prstGeom prst="rect">
            <a:avLst/>
          </a:prstGeom>
          <a:noFill/>
        </p:spPr>
      </p:pic>
      <p:pic>
        <p:nvPicPr>
          <p:cNvPr id="4" name="Черный ящ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964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Monotype Corsiva" pitchFamily="66" charset="0"/>
              </a:rPr>
              <a:t>Музыкальная пауза</a:t>
            </a:r>
            <a:endParaRPr lang="ru-RU" sz="6600" b="1" u="sng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http://www.allfons.ru/pic/201301/1920x1080/allfons.ru-19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908720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8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Подобрать пару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:\что где когда детская\Задание на игру\1822657_50311nothumb500.jpg"/>
          <p:cNvPicPr>
            <a:picLocks noChangeAspect="1" noChangeArrowheads="1"/>
          </p:cNvPicPr>
          <p:nvPr/>
        </p:nvPicPr>
        <p:blipFill>
          <a:blip r:embed="rId2" cstate="print"/>
          <a:srcRect l="5900" t="7018" r="16926" b="10810"/>
          <a:stretch>
            <a:fillRect/>
          </a:stretch>
        </p:blipFill>
        <p:spPr bwMode="auto">
          <a:xfrm>
            <a:off x="827584" y="332656"/>
            <a:ext cx="1248508" cy="1656184"/>
          </a:xfrm>
          <a:prstGeom prst="rect">
            <a:avLst/>
          </a:prstGeom>
          <a:noFill/>
        </p:spPr>
      </p:pic>
      <p:pic>
        <p:nvPicPr>
          <p:cNvPr id="1027" name="Picture 3" descr="H:\что где когда детская\Задание на игру\atg_orders_2340_55860.jpg"/>
          <p:cNvPicPr>
            <a:picLocks noChangeAspect="1" noChangeArrowheads="1"/>
          </p:cNvPicPr>
          <p:nvPr/>
        </p:nvPicPr>
        <p:blipFill>
          <a:blip r:embed="rId3" cstate="print"/>
          <a:srcRect l="13399" t="9591" r="7089" b="6223"/>
          <a:stretch>
            <a:fillRect/>
          </a:stretch>
        </p:blipFill>
        <p:spPr bwMode="auto">
          <a:xfrm>
            <a:off x="6156176" y="2204864"/>
            <a:ext cx="1944216" cy="1543029"/>
          </a:xfrm>
          <a:prstGeom prst="rect">
            <a:avLst/>
          </a:prstGeom>
          <a:noFill/>
        </p:spPr>
      </p:pic>
      <p:pic>
        <p:nvPicPr>
          <p:cNvPr id="1028" name="Picture 4" descr="H:\что где когда детская\Задание на игру\Без-имени-26.jpg"/>
          <p:cNvPicPr>
            <a:picLocks noChangeAspect="1" noChangeArrowheads="1"/>
          </p:cNvPicPr>
          <p:nvPr/>
        </p:nvPicPr>
        <p:blipFill>
          <a:blip r:embed="rId4" cstate="print"/>
          <a:srcRect l="7931" t="10631" r="8799" b="776"/>
          <a:stretch>
            <a:fillRect/>
          </a:stretch>
        </p:blipFill>
        <p:spPr bwMode="auto">
          <a:xfrm>
            <a:off x="1547664" y="2132856"/>
            <a:ext cx="1270221" cy="1512168"/>
          </a:xfrm>
          <a:prstGeom prst="rect">
            <a:avLst/>
          </a:prstGeom>
          <a:noFill/>
        </p:spPr>
      </p:pic>
      <p:pic>
        <p:nvPicPr>
          <p:cNvPr id="1029" name="Picture 5" descr="H:\что где когда детская\Задание на игру\сканирование0061.jpg"/>
          <p:cNvPicPr>
            <a:picLocks noChangeAspect="1" noChangeArrowheads="1"/>
          </p:cNvPicPr>
          <p:nvPr/>
        </p:nvPicPr>
        <p:blipFill>
          <a:blip r:embed="rId5" cstate="print"/>
          <a:srcRect l="4056" t="8596" r="8233" b="11714"/>
          <a:stretch>
            <a:fillRect/>
          </a:stretch>
        </p:blipFill>
        <p:spPr bwMode="auto">
          <a:xfrm>
            <a:off x="6156176" y="692696"/>
            <a:ext cx="2016224" cy="1200133"/>
          </a:xfrm>
          <a:prstGeom prst="rect">
            <a:avLst/>
          </a:prstGeom>
          <a:noFill/>
        </p:spPr>
      </p:pic>
      <p:pic>
        <p:nvPicPr>
          <p:cNvPr id="1030" name="Picture 6" descr="H:\что где когда детская\Задание на игру\сканирование0068.jpg"/>
          <p:cNvPicPr>
            <a:picLocks noChangeAspect="1" noChangeArrowheads="1"/>
          </p:cNvPicPr>
          <p:nvPr/>
        </p:nvPicPr>
        <p:blipFill>
          <a:blip r:embed="rId6" cstate="print"/>
          <a:srcRect l="8606" r="15142" b="4113"/>
          <a:stretch>
            <a:fillRect/>
          </a:stretch>
        </p:blipFill>
        <p:spPr bwMode="auto">
          <a:xfrm>
            <a:off x="6372200" y="3789040"/>
            <a:ext cx="1584176" cy="1325185"/>
          </a:xfrm>
          <a:prstGeom prst="rect">
            <a:avLst/>
          </a:prstGeom>
          <a:noFill/>
        </p:spPr>
      </p:pic>
      <p:pic>
        <p:nvPicPr>
          <p:cNvPr id="1031" name="Picture 7" descr="H:\что где когда детская\Задание на игру\сканирование0096.jpg"/>
          <p:cNvPicPr>
            <a:picLocks noChangeAspect="1" noChangeArrowheads="1"/>
          </p:cNvPicPr>
          <p:nvPr/>
        </p:nvPicPr>
        <p:blipFill>
          <a:blip r:embed="rId7" cstate="print"/>
          <a:srcRect l="9501" t="5901" r="20158" b="5901"/>
          <a:stretch>
            <a:fillRect/>
          </a:stretch>
        </p:blipFill>
        <p:spPr bwMode="auto">
          <a:xfrm>
            <a:off x="1475656" y="5013176"/>
            <a:ext cx="1527598" cy="1296144"/>
          </a:xfrm>
          <a:prstGeom prst="rect">
            <a:avLst/>
          </a:prstGeom>
          <a:noFill/>
        </p:spPr>
      </p:pic>
      <p:pic>
        <p:nvPicPr>
          <p:cNvPr id="1032" name="Picture 8" descr="H:\что где когда детская\Задание на игру\сканирование0090.jpg"/>
          <p:cNvPicPr>
            <a:picLocks noChangeAspect="1" noChangeArrowheads="1"/>
          </p:cNvPicPr>
          <p:nvPr/>
        </p:nvPicPr>
        <p:blipFill>
          <a:blip r:embed="rId8" cstate="print"/>
          <a:srcRect l="5663" t="6449" r="5614"/>
          <a:stretch>
            <a:fillRect/>
          </a:stretch>
        </p:blipFill>
        <p:spPr bwMode="auto">
          <a:xfrm>
            <a:off x="323528" y="3717032"/>
            <a:ext cx="1584176" cy="1190097"/>
          </a:xfrm>
          <a:prstGeom prst="rect">
            <a:avLst/>
          </a:prstGeom>
          <a:noFill/>
        </p:spPr>
      </p:pic>
      <p:pic>
        <p:nvPicPr>
          <p:cNvPr id="1033" name="Picture 9" descr="H:\что где когда детская\Задание на игру\сканирование0087.jpg"/>
          <p:cNvPicPr>
            <a:picLocks noChangeAspect="1" noChangeArrowheads="1"/>
          </p:cNvPicPr>
          <p:nvPr/>
        </p:nvPicPr>
        <p:blipFill>
          <a:blip r:embed="rId9" cstate="print"/>
          <a:srcRect l="4469" t="9389" r="6591" b="9389"/>
          <a:stretch>
            <a:fillRect/>
          </a:stretch>
        </p:blipFill>
        <p:spPr bwMode="auto">
          <a:xfrm>
            <a:off x="6012160" y="5301208"/>
            <a:ext cx="2088232" cy="1324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что где когда детская\Задание на игру\сканирование0098.jpg"/>
          <p:cNvPicPr>
            <a:picLocks noChangeAspect="1" noChangeArrowheads="1"/>
          </p:cNvPicPr>
          <p:nvPr/>
        </p:nvPicPr>
        <p:blipFill>
          <a:blip r:embed="rId2" cstate="print"/>
          <a:srcRect l="1885" r="6259" b="7995"/>
          <a:stretch>
            <a:fillRect/>
          </a:stretch>
        </p:blipFill>
        <p:spPr bwMode="auto">
          <a:xfrm>
            <a:off x="395536" y="404664"/>
            <a:ext cx="2088232" cy="1416937"/>
          </a:xfrm>
          <a:prstGeom prst="rect">
            <a:avLst/>
          </a:prstGeom>
          <a:noFill/>
        </p:spPr>
      </p:pic>
      <p:pic>
        <p:nvPicPr>
          <p:cNvPr id="2051" name="Picture 3" descr="H:\что где когда детская\Задание на игру\сканирование0095.jpg"/>
          <p:cNvPicPr>
            <a:picLocks noChangeAspect="1" noChangeArrowheads="1"/>
          </p:cNvPicPr>
          <p:nvPr/>
        </p:nvPicPr>
        <p:blipFill>
          <a:blip r:embed="rId3" cstate="print"/>
          <a:srcRect l="9501" t="5901" r="9500" b="5901"/>
          <a:stretch>
            <a:fillRect/>
          </a:stretch>
        </p:blipFill>
        <p:spPr bwMode="auto">
          <a:xfrm>
            <a:off x="395536" y="5229200"/>
            <a:ext cx="2016224" cy="1485639"/>
          </a:xfrm>
          <a:prstGeom prst="rect">
            <a:avLst/>
          </a:prstGeom>
          <a:noFill/>
        </p:spPr>
      </p:pic>
      <p:pic>
        <p:nvPicPr>
          <p:cNvPr id="2052" name="Picture 4" descr="H:\что где когда детская\Задание на игру\сканирование0099.jpg"/>
          <p:cNvPicPr>
            <a:picLocks noChangeAspect="1" noChangeArrowheads="1"/>
          </p:cNvPicPr>
          <p:nvPr/>
        </p:nvPicPr>
        <p:blipFill>
          <a:blip r:embed="rId4" cstate="print"/>
          <a:srcRect l="10288" t="5658" r="12495" b="2419"/>
          <a:stretch>
            <a:fillRect/>
          </a:stretch>
        </p:blipFill>
        <p:spPr bwMode="auto">
          <a:xfrm>
            <a:off x="467544" y="1916832"/>
            <a:ext cx="1911937" cy="1584176"/>
          </a:xfrm>
          <a:prstGeom prst="rect">
            <a:avLst/>
          </a:prstGeom>
          <a:noFill/>
        </p:spPr>
      </p:pic>
      <p:pic>
        <p:nvPicPr>
          <p:cNvPr id="2053" name="Picture 5" descr="H:\что где когда детская\Задание на игру\сканирование0091.jpg"/>
          <p:cNvPicPr>
            <a:picLocks noChangeAspect="1" noChangeArrowheads="1"/>
          </p:cNvPicPr>
          <p:nvPr/>
        </p:nvPicPr>
        <p:blipFill>
          <a:blip r:embed="rId5" cstate="print"/>
          <a:srcRect l="3445" r="7832" b="6381"/>
          <a:stretch>
            <a:fillRect/>
          </a:stretch>
        </p:blipFill>
        <p:spPr bwMode="auto">
          <a:xfrm>
            <a:off x="395536" y="3645024"/>
            <a:ext cx="1944216" cy="1461644"/>
          </a:xfrm>
          <a:prstGeom prst="rect">
            <a:avLst/>
          </a:prstGeom>
          <a:noFill/>
        </p:spPr>
      </p:pic>
      <p:pic>
        <p:nvPicPr>
          <p:cNvPr id="2054" name="Picture 6" descr="H:\что где когда детская\Задание на игру\сканирование0088.jpg"/>
          <p:cNvPicPr>
            <a:picLocks noChangeAspect="1" noChangeArrowheads="1"/>
          </p:cNvPicPr>
          <p:nvPr/>
        </p:nvPicPr>
        <p:blipFill>
          <a:blip r:embed="rId6" cstate="print"/>
          <a:srcRect l="7084" t="5716" r="7034" b="12042"/>
          <a:stretch>
            <a:fillRect/>
          </a:stretch>
        </p:blipFill>
        <p:spPr bwMode="auto">
          <a:xfrm>
            <a:off x="6444208" y="1916832"/>
            <a:ext cx="1944216" cy="1330253"/>
          </a:xfrm>
          <a:prstGeom prst="rect">
            <a:avLst/>
          </a:prstGeom>
          <a:noFill/>
        </p:spPr>
      </p:pic>
      <p:pic>
        <p:nvPicPr>
          <p:cNvPr id="2055" name="Picture 7" descr="H:\что где когда детская\Задание на игру\сканирование0069.jpg"/>
          <p:cNvPicPr>
            <a:picLocks noChangeAspect="1" noChangeArrowheads="1"/>
          </p:cNvPicPr>
          <p:nvPr/>
        </p:nvPicPr>
        <p:blipFill>
          <a:blip r:embed="rId7" cstate="print"/>
          <a:srcRect l="6427" t="11459" r="6427" b="8173"/>
          <a:stretch>
            <a:fillRect/>
          </a:stretch>
        </p:blipFill>
        <p:spPr bwMode="auto">
          <a:xfrm>
            <a:off x="6372200" y="476672"/>
            <a:ext cx="2088232" cy="1305145"/>
          </a:xfrm>
          <a:prstGeom prst="rect">
            <a:avLst/>
          </a:prstGeom>
          <a:noFill/>
        </p:spPr>
      </p:pic>
      <p:pic>
        <p:nvPicPr>
          <p:cNvPr id="2056" name="Picture 8" descr="H:\что где когда детская\Задание на игру\сканирование0066.jpg"/>
          <p:cNvPicPr>
            <a:picLocks noChangeAspect="1" noChangeArrowheads="1"/>
          </p:cNvPicPr>
          <p:nvPr/>
        </p:nvPicPr>
        <p:blipFill>
          <a:blip r:embed="rId8" cstate="print"/>
          <a:srcRect l="6912" t="4445" r="4593" b="7699"/>
          <a:stretch>
            <a:fillRect/>
          </a:stretch>
        </p:blipFill>
        <p:spPr bwMode="auto">
          <a:xfrm>
            <a:off x="6372200" y="5229200"/>
            <a:ext cx="2016224" cy="1395847"/>
          </a:xfrm>
          <a:prstGeom prst="rect">
            <a:avLst/>
          </a:prstGeom>
          <a:noFill/>
        </p:spPr>
      </p:pic>
      <p:pic>
        <p:nvPicPr>
          <p:cNvPr id="2057" name="Picture 9" descr="H:\что где когда детская\Задание на игру\сканирование0067.jpg"/>
          <p:cNvPicPr>
            <a:picLocks noChangeAspect="1" noChangeArrowheads="1"/>
          </p:cNvPicPr>
          <p:nvPr/>
        </p:nvPicPr>
        <p:blipFill>
          <a:blip r:embed="rId9" cstate="print"/>
          <a:srcRect l="4469" t="3717" r="6591" b="9825"/>
          <a:stretch>
            <a:fillRect/>
          </a:stretch>
        </p:blipFill>
        <p:spPr bwMode="auto">
          <a:xfrm>
            <a:off x="6372200" y="3429000"/>
            <a:ext cx="2121664" cy="144894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1720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Подобрать пару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что где когда детская\Задание на игру\сканирование0064.jpg"/>
          <p:cNvPicPr>
            <a:picLocks noChangeAspect="1" noChangeArrowheads="1"/>
          </p:cNvPicPr>
          <p:nvPr/>
        </p:nvPicPr>
        <p:blipFill>
          <a:blip r:embed="rId2" cstate="print"/>
          <a:srcRect l="4469" t="11111" r="6591" b="8051"/>
          <a:stretch>
            <a:fillRect/>
          </a:stretch>
        </p:blipFill>
        <p:spPr bwMode="auto">
          <a:xfrm>
            <a:off x="6300192" y="404664"/>
            <a:ext cx="2160240" cy="1422597"/>
          </a:xfrm>
          <a:prstGeom prst="rect">
            <a:avLst/>
          </a:prstGeom>
          <a:noFill/>
        </p:spPr>
      </p:pic>
      <p:pic>
        <p:nvPicPr>
          <p:cNvPr id="3" name="Picture 7" descr="H:\что где когда детская\Задание на игру\сканирование0096.jpg"/>
          <p:cNvPicPr>
            <a:picLocks noChangeAspect="1" noChangeArrowheads="1"/>
          </p:cNvPicPr>
          <p:nvPr/>
        </p:nvPicPr>
        <p:blipFill>
          <a:blip r:embed="rId3" cstate="print"/>
          <a:srcRect l="9501" t="5901" r="20158" b="5901"/>
          <a:stretch>
            <a:fillRect/>
          </a:stretch>
        </p:blipFill>
        <p:spPr bwMode="auto">
          <a:xfrm>
            <a:off x="611560" y="5157192"/>
            <a:ext cx="1527598" cy="1296144"/>
          </a:xfrm>
          <a:prstGeom prst="rect">
            <a:avLst/>
          </a:prstGeom>
          <a:noFill/>
        </p:spPr>
      </p:pic>
      <p:pic>
        <p:nvPicPr>
          <p:cNvPr id="4" name="Picture 6" descr="H:\что где когда детская\Задание на игру\сканирование0068.jpg"/>
          <p:cNvPicPr>
            <a:picLocks noChangeAspect="1" noChangeArrowheads="1"/>
          </p:cNvPicPr>
          <p:nvPr/>
        </p:nvPicPr>
        <p:blipFill>
          <a:blip r:embed="rId4" cstate="print"/>
          <a:srcRect l="8606" r="15142" b="4113"/>
          <a:stretch>
            <a:fillRect/>
          </a:stretch>
        </p:blipFill>
        <p:spPr bwMode="auto">
          <a:xfrm>
            <a:off x="6660232" y="1988840"/>
            <a:ext cx="1584176" cy="1325185"/>
          </a:xfrm>
          <a:prstGeom prst="rect">
            <a:avLst/>
          </a:prstGeom>
          <a:noFill/>
        </p:spPr>
      </p:pic>
      <p:pic>
        <p:nvPicPr>
          <p:cNvPr id="3075" name="Picture 3" descr="H:\что где когда детская\Задание на игру\сканирование0089.jpg"/>
          <p:cNvPicPr>
            <a:picLocks noChangeAspect="1" noChangeArrowheads="1"/>
          </p:cNvPicPr>
          <p:nvPr/>
        </p:nvPicPr>
        <p:blipFill>
          <a:blip r:embed="rId5" cstate="print"/>
          <a:srcRect l="5876" t="6209" r="8083" b="6140"/>
          <a:stretch>
            <a:fillRect/>
          </a:stretch>
        </p:blipFill>
        <p:spPr bwMode="auto">
          <a:xfrm>
            <a:off x="467544" y="3573016"/>
            <a:ext cx="1872208" cy="1344149"/>
          </a:xfrm>
          <a:prstGeom prst="rect">
            <a:avLst/>
          </a:prstGeom>
          <a:noFill/>
        </p:spPr>
      </p:pic>
      <p:pic>
        <p:nvPicPr>
          <p:cNvPr id="3076" name="Picture 4" descr="H:\что где когда детская\Задание на игру\Без-имени-25.jpg"/>
          <p:cNvPicPr>
            <a:picLocks noChangeAspect="1" noChangeArrowheads="1"/>
          </p:cNvPicPr>
          <p:nvPr/>
        </p:nvPicPr>
        <p:blipFill>
          <a:blip r:embed="rId6" cstate="print"/>
          <a:srcRect l="11022" t="3674" r="15500"/>
          <a:stretch>
            <a:fillRect/>
          </a:stretch>
        </p:blipFill>
        <p:spPr bwMode="auto">
          <a:xfrm>
            <a:off x="899592" y="332656"/>
            <a:ext cx="1080120" cy="1415990"/>
          </a:xfrm>
          <a:prstGeom prst="rect">
            <a:avLst/>
          </a:prstGeom>
          <a:noFill/>
        </p:spPr>
      </p:pic>
      <p:pic>
        <p:nvPicPr>
          <p:cNvPr id="3077" name="Picture 5" descr="H:\что где когда детская\Задание на игру\5545890.jpg"/>
          <p:cNvPicPr>
            <a:picLocks noChangeAspect="1" noChangeArrowheads="1"/>
          </p:cNvPicPr>
          <p:nvPr/>
        </p:nvPicPr>
        <p:blipFill>
          <a:blip r:embed="rId7" cstate="print"/>
          <a:srcRect l="11301" t="17600" r="11300" b="18801"/>
          <a:stretch>
            <a:fillRect/>
          </a:stretch>
        </p:blipFill>
        <p:spPr bwMode="auto">
          <a:xfrm>
            <a:off x="6084168" y="3501008"/>
            <a:ext cx="2448272" cy="1508819"/>
          </a:xfrm>
          <a:prstGeom prst="rect">
            <a:avLst/>
          </a:prstGeom>
          <a:noFill/>
        </p:spPr>
      </p:pic>
      <p:pic>
        <p:nvPicPr>
          <p:cNvPr id="3078" name="Picture 6" descr="H:\что где когда детская\Задание на игру\сканирование0062.jpg"/>
          <p:cNvPicPr>
            <a:picLocks noChangeAspect="1" noChangeArrowheads="1"/>
          </p:cNvPicPr>
          <p:nvPr/>
        </p:nvPicPr>
        <p:blipFill>
          <a:blip r:embed="rId8" cstate="print"/>
          <a:srcRect l="5778" t="8828" r="5778" b="5588"/>
          <a:stretch>
            <a:fillRect/>
          </a:stretch>
        </p:blipFill>
        <p:spPr bwMode="auto">
          <a:xfrm>
            <a:off x="6444208" y="5301208"/>
            <a:ext cx="2016224" cy="1296144"/>
          </a:xfrm>
          <a:prstGeom prst="rect">
            <a:avLst/>
          </a:prstGeom>
          <a:noFill/>
        </p:spPr>
      </p:pic>
      <p:pic>
        <p:nvPicPr>
          <p:cNvPr id="3079" name="Picture 7" descr="H:\что где когда детская\Задание на игру\сканирование0092.jpg"/>
          <p:cNvPicPr>
            <a:picLocks noChangeAspect="1" noChangeArrowheads="1"/>
          </p:cNvPicPr>
          <p:nvPr/>
        </p:nvPicPr>
        <p:blipFill>
          <a:blip r:embed="rId9" cstate="print"/>
          <a:srcRect l="9581" t="9051" r="13791" b="5901"/>
          <a:stretch>
            <a:fillRect/>
          </a:stretch>
        </p:blipFill>
        <p:spPr bwMode="auto">
          <a:xfrm>
            <a:off x="467544" y="1916832"/>
            <a:ext cx="1944216" cy="14581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1720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Подобрать пару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что где когда детская\Задание на игру\сканирование0093.jpg"/>
          <p:cNvPicPr>
            <a:picLocks noChangeAspect="1" noChangeArrowheads="1"/>
          </p:cNvPicPr>
          <p:nvPr/>
        </p:nvPicPr>
        <p:blipFill>
          <a:blip r:embed="rId2" cstate="print"/>
          <a:srcRect l="7369" t="9051" r="7369"/>
          <a:stretch>
            <a:fillRect/>
          </a:stretch>
        </p:blipFill>
        <p:spPr bwMode="auto">
          <a:xfrm>
            <a:off x="467544" y="332656"/>
            <a:ext cx="1944216" cy="1403395"/>
          </a:xfrm>
          <a:prstGeom prst="rect">
            <a:avLst/>
          </a:prstGeom>
          <a:noFill/>
        </p:spPr>
      </p:pic>
      <p:pic>
        <p:nvPicPr>
          <p:cNvPr id="4099" name="Picture 3" descr="H:\что где когда детская\Задание на игру\сканирование0097.jpg"/>
          <p:cNvPicPr>
            <a:picLocks noChangeAspect="1" noChangeArrowheads="1"/>
          </p:cNvPicPr>
          <p:nvPr/>
        </p:nvPicPr>
        <p:blipFill>
          <a:blip r:embed="rId3" cstate="print"/>
          <a:srcRect l="4643" t="5030" r="9131"/>
          <a:stretch>
            <a:fillRect/>
          </a:stretch>
        </p:blipFill>
        <p:spPr bwMode="auto">
          <a:xfrm>
            <a:off x="467544" y="3356992"/>
            <a:ext cx="1944216" cy="1511503"/>
          </a:xfrm>
          <a:prstGeom prst="rect">
            <a:avLst/>
          </a:prstGeom>
          <a:noFill/>
        </p:spPr>
      </p:pic>
      <p:pic>
        <p:nvPicPr>
          <p:cNvPr id="4" name="Picture 2" descr="H:\что где когда детская\Задание на игру\сканирование0098.jpg"/>
          <p:cNvPicPr>
            <a:picLocks noChangeAspect="1" noChangeArrowheads="1"/>
          </p:cNvPicPr>
          <p:nvPr/>
        </p:nvPicPr>
        <p:blipFill>
          <a:blip r:embed="rId4" cstate="print"/>
          <a:srcRect l="1885" r="6259" b="7995"/>
          <a:stretch>
            <a:fillRect/>
          </a:stretch>
        </p:blipFill>
        <p:spPr bwMode="auto">
          <a:xfrm>
            <a:off x="467544" y="1844824"/>
            <a:ext cx="2088232" cy="1416937"/>
          </a:xfrm>
          <a:prstGeom prst="rect">
            <a:avLst/>
          </a:prstGeom>
          <a:noFill/>
        </p:spPr>
      </p:pic>
      <p:pic>
        <p:nvPicPr>
          <p:cNvPr id="4100" name="Picture 4" descr="H:\что где когда детская\Задание на игру\сканирование0094.jpg"/>
          <p:cNvPicPr>
            <a:picLocks noChangeAspect="1" noChangeArrowheads="1"/>
          </p:cNvPicPr>
          <p:nvPr/>
        </p:nvPicPr>
        <p:blipFill>
          <a:blip r:embed="rId5" cstate="print"/>
          <a:srcRect l="5324" t="5901" r="13791" b="2751"/>
          <a:stretch>
            <a:fillRect/>
          </a:stretch>
        </p:blipFill>
        <p:spPr bwMode="auto">
          <a:xfrm>
            <a:off x="467544" y="5085184"/>
            <a:ext cx="1872208" cy="1428790"/>
          </a:xfrm>
          <a:prstGeom prst="rect">
            <a:avLst/>
          </a:prstGeom>
          <a:noFill/>
        </p:spPr>
      </p:pic>
      <p:pic>
        <p:nvPicPr>
          <p:cNvPr id="6" name="Picture 5" descr="H:\что где когда детская\Задание на игру\сканирование0061.jpg"/>
          <p:cNvPicPr>
            <a:picLocks noChangeAspect="1" noChangeArrowheads="1"/>
          </p:cNvPicPr>
          <p:nvPr/>
        </p:nvPicPr>
        <p:blipFill>
          <a:blip r:embed="rId6" cstate="print"/>
          <a:srcRect l="4056" t="8596" r="8233" b="11714"/>
          <a:stretch>
            <a:fillRect/>
          </a:stretch>
        </p:blipFill>
        <p:spPr bwMode="auto">
          <a:xfrm>
            <a:off x="6372200" y="332656"/>
            <a:ext cx="2016224" cy="1200133"/>
          </a:xfrm>
          <a:prstGeom prst="rect">
            <a:avLst/>
          </a:prstGeom>
          <a:noFill/>
        </p:spPr>
      </p:pic>
      <p:pic>
        <p:nvPicPr>
          <p:cNvPr id="4101" name="Picture 5" descr="H:\что где когда детская\Задание на игру\сканирование0063.jpg"/>
          <p:cNvPicPr>
            <a:picLocks noChangeAspect="1" noChangeArrowheads="1"/>
          </p:cNvPicPr>
          <p:nvPr/>
        </p:nvPicPr>
        <p:blipFill>
          <a:blip r:embed="rId7" cstate="print"/>
          <a:srcRect l="6801" t="6805" r="6801" b="12913"/>
          <a:stretch>
            <a:fillRect/>
          </a:stretch>
        </p:blipFill>
        <p:spPr bwMode="auto">
          <a:xfrm>
            <a:off x="6444208" y="1700808"/>
            <a:ext cx="2016224" cy="1310546"/>
          </a:xfrm>
          <a:prstGeom prst="rect">
            <a:avLst/>
          </a:prstGeom>
          <a:noFill/>
        </p:spPr>
      </p:pic>
      <p:pic>
        <p:nvPicPr>
          <p:cNvPr id="4102" name="Picture 6" descr="H:\что где когда детская\Задание на игру\сканирование0065.jpg"/>
          <p:cNvPicPr>
            <a:picLocks noChangeAspect="1" noChangeArrowheads="1"/>
          </p:cNvPicPr>
          <p:nvPr/>
        </p:nvPicPr>
        <p:blipFill>
          <a:blip r:embed="rId8" cstate="print"/>
          <a:srcRect l="2929" t="4821" r="5069" b="7833"/>
          <a:stretch>
            <a:fillRect/>
          </a:stretch>
        </p:blipFill>
        <p:spPr bwMode="auto">
          <a:xfrm>
            <a:off x="6444208" y="3212976"/>
            <a:ext cx="2016224" cy="1359779"/>
          </a:xfrm>
          <a:prstGeom prst="rect">
            <a:avLst/>
          </a:prstGeom>
          <a:noFill/>
        </p:spPr>
      </p:pic>
      <p:pic>
        <p:nvPicPr>
          <p:cNvPr id="9" name="Picture 6" descr="H:\что где когда детская\Задание на игру\сканирование0088.jpg"/>
          <p:cNvPicPr>
            <a:picLocks noChangeAspect="1" noChangeArrowheads="1"/>
          </p:cNvPicPr>
          <p:nvPr/>
        </p:nvPicPr>
        <p:blipFill>
          <a:blip r:embed="rId9" cstate="print"/>
          <a:srcRect l="7084" t="5716" r="7034" b="12042"/>
          <a:stretch>
            <a:fillRect/>
          </a:stretch>
        </p:blipFill>
        <p:spPr bwMode="auto">
          <a:xfrm>
            <a:off x="6516216" y="4941168"/>
            <a:ext cx="1944216" cy="13302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1720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Подобрать пару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:\что где когда детская\Задание на игру\сканирование0090.jpg"/>
          <p:cNvPicPr>
            <a:picLocks noChangeAspect="1" noChangeArrowheads="1"/>
          </p:cNvPicPr>
          <p:nvPr/>
        </p:nvPicPr>
        <p:blipFill>
          <a:blip r:embed="rId2" cstate="print"/>
          <a:srcRect l="5663" t="6449" r="5614"/>
          <a:stretch>
            <a:fillRect/>
          </a:stretch>
        </p:blipFill>
        <p:spPr bwMode="auto">
          <a:xfrm>
            <a:off x="539551" y="332656"/>
            <a:ext cx="1725339" cy="1296144"/>
          </a:xfrm>
          <a:prstGeom prst="rect">
            <a:avLst/>
          </a:prstGeom>
          <a:noFill/>
        </p:spPr>
      </p:pic>
      <p:pic>
        <p:nvPicPr>
          <p:cNvPr id="3" name="Picture 9" descr="H:\что где когда детская\Задание на игру\сканирование0087.jpg"/>
          <p:cNvPicPr>
            <a:picLocks noChangeAspect="1" noChangeArrowheads="1"/>
          </p:cNvPicPr>
          <p:nvPr/>
        </p:nvPicPr>
        <p:blipFill>
          <a:blip r:embed="rId3" cstate="print"/>
          <a:srcRect l="4469" t="9389" r="6591" b="9389"/>
          <a:stretch>
            <a:fillRect/>
          </a:stretch>
        </p:blipFill>
        <p:spPr bwMode="auto">
          <a:xfrm>
            <a:off x="6372200" y="5373216"/>
            <a:ext cx="2088232" cy="1324245"/>
          </a:xfrm>
          <a:prstGeom prst="rect">
            <a:avLst/>
          </a:prstGeom>
          <a:noFill/>
        </p:spPr>
      </p:pic>
      <p:pic>
        <p:nvPicPr>
          <p:cNvPr id="5122" name="Picture 2" descr="https://ds04.infourok.ru/uploads/ex/0d25/00026a9c-0733b92e/hello_html_1c6f23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388890" cy="1568823"/>
          </a:xfrm>
          <a:prstGeom prst="rect">
            <a:avLst/>
          </a:prstGeom>
          <a:noFill/>
        </p:spPr>
      </p:pic>
      <p:pic>
        <p:nvPicPr>
          <p:cNvPr id="5124" name="Picture 4" descr="http://prizyvnikmoy.ru/_fr/11/6894911.jpg"/>
          <p:cNvPicPr>
            <a:picLocks noChangeAspect="1" noChangeArrowheads="1"/>
          </p:cNvPicPr>
          <p:nvPr/>
        </p:nvPicPr>
        <p:blipFill>
          <a:blip r:embed="rId5" cstate="print"/>
          <a:srcRect l="40823" t="27216" b="6257"/>
          <a:stretch>
            <a:fillRect/>
          </a:stretch>
        </p:blipFill>
        <p:spPr bwMode="auto">
          <a:xfrm>
            <a:off x="755576" y="1700808"/>
            <a:ext cx="1296144" cy="1457142"/>
          </a:xfrm>
          <a:prstGeom prst="rect">
            <a:avLst/>
          </a:prstGeom>
          <a:noFill/>
        </p:spPr>
      </p:pic>
      <p:pic>
        <p:nvPicPr>
          <p:cNvPr id="5126" name="Picture 6" descr="http://www.clipartkid.com/images/791/train-conductor-assisting-with-travel-royalty-free-stock-photos-UcIKoD-clipart.jpg"/>
          <p:cNvPicPr>
            <a:picLocks noChangeAspect="1" noChangeArrowheads="1"/>
          </p:cNvPicPr>
          <p:nvPr/>
        </p:nvPicPr>
        <p:blipFill>
          <a:blip r:embed="rId6" cstate="print"/>
          <a:srcRect l="32057" t="11433" b="8534"/>
          <a:stretch>
            <a:fillRect/>
          </a:stretch>
        </p:blipFill>
        <p:spPr bwMode="auto">
          <a:xfrm>
            <a:off x="683568" y="3212976"/>
            <a:ext cx="1440160" cy="1585499"/>
          </a:xfrm>
          <a:prstGeom prst="rect">
            <a:avLst/>
          </a:prstGeom>
          <a:noFill/>
        </p:spPr>
      </p:pic>
      <p:pic>
        <p:nvPicPr>
          <p:cNvPr id="5127" name="Picture 7" descr="H:\что где когда детская\Задание на игру\depositphotos_2215153-stock-illustration-vector-urban-tr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988840"/>
            <a:ext cx="2423766" cy="1639536"/>
          </a:xfrm>
          <a:prstGeom prst="rect">
            <a:avLst/>
          </a:prstGeom>
          <a:noFill/>
        </p:spPr>
      </p:pic>
      <p:pic>
        <p:nvPicPr>
          <p:cNvPr id="5129" name="Picture 9" descr="http://www.super-pilot.ru/img/work/nomencl/270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717032"/>
            <a:ext cx="2219400" cy="1478676"/>
          </a:xfrm>
          <a:prstGeom prst="rect">
            <a:avLst/>
          </a:prstGeom>
          <a:noFill/>
        </p:spPr>
      </p:pic>
      <p:pic>
        <p:nvPicPr>
          <p:cNvPr id="5131" name="Picture 11" descr="https://www.wikireading.ru/img/407390_45_i_157.png"/>
          <p:cNvPicPr>
            <a:picLocks noChangeAspect="1" noChangeArrowheads="1"/>
          </p:cNvPicPr>
          <p:nvPr/>
        </p:nvPicPr>
        <p:blipFill>
          <a:blip r:embed="rId9" cstate="print"/>
          <a:srcRect l="21750" t="20189" r="16347" b="1577"/>
          <a:stretch>
            <a:fillRect/>
          </a:stretch>
        </p:blipFill>
        <p:spPr bwMode="auto">
          <a:xfrm>
            <a:off x="899592" y="4941168"/>
            <a:ext cx="902423" cy="15121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1720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Подобрать пару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Подобрать пару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:\что где когда детская\Задание на игру\1822657_50311nothumb500.jpg"/>
          <p:cNvPicPr>
            <a:picLocks noChangeAspect="1" noChangeArrowheads="1"/>
          </p:cNvPicPr>
          <p:nvPr/>
        </p:nvPicPr>
        <p:blipFill>
          <a:blip r:embed="rId2" cstate="print"/>
          <a:srcRect l="5900" t="7018" r="16926" b="10810"/>
          <a:stretch>
            <a:fillRect/>
          </a:stretch>
        </p:blipFill>
        <p:spPr bwMode="auto">
          <a:xfrm>
            <a:off x="827584" y="332656"/>
            <a:ext cx="1248508" cy="1656184"/>
          </a:xfrm>
          <a:prstGeom prst="rect">
            <a:avLst/>
          </a:prstGeom>
          <a:noFill/>
        </p:spPr>
      </p:pic>
      <p:pic>
        <p:nvPicPr>
          <p:cNvPr id="1027" name="Picture 3" descr="H:\что где когда детская\Задание на игру\atg_orders_2340_55860.jpg"/>
          <p:cNvPicPr>
            <a:picLocks noChangeAspect="1" noChangeArrowheads="1"/>
          </p:cNvPicPr>
          <p:nvPr/>
        </p:nvPicPr>
        <p:blipFill>
          <a:blip r:embed="rId3" cstate="print"/>
          <a:srcRect l="13399" t="9591" r="7089" b="6223"/>
          <a:stretch>
            <a:fillRect/>
          </a:stretch>
        </p:blipFill>
        <p:spPr bwMode="auto">
          <a:xfrm>
            <a:off x="6156176" y="2204864"/>
            <a:ext cx="1944216" cy="1543029"/>
          </a:xfrm>
          <a:prstGeom prst="rect">
            <a:avLst/>
          </a:prstGeom>
          <a:noFill/>
        </p:spPr>
      </p:pic>
      <p:pic>
        <p:nvPicPr>
          <p:cNvPr id="1028" name="Picture 4" descr="H:\что где когда детская\Задание на игру\Без-имени-26.jpg"/>
          <p:cNvPicPr>
            <a:picLocks noChangeAspect="1" noChangeArrowheads="1"/>
          </p:cNvPicPr>
          <p:nvPr/>
        </p:nvPicPr>
        <p:blipFill>
          <a:blip r:embed="rId4" cstate="print"/>
          <a:srcRect l="7931" t="10631" r="8799" b="776"/>
          <a:stretch>
            <a:fillRect/>
          </a:stretch>
        </p:blipFill>
        <p:spPr bwMode="auto">
          <a:xfrm>
            <a:off x="1547664" y="2132856"/>
            <a:ext cx="1270221" cy="1512168"/>
          </a:xfrm>
          <a:prstGeom prst="rect">
            <a:avLst/>
          </a:prstGeom>
          <a:noFill/>
        </p:spPr>
      </p:pic>
      <p:pic>
        <p:nvPicPr>
          <p:cNvPr id="1029" name="Picture 5" descr="H:\что где когда детская\Задание на игру\сканирование0061.jpg"/>
          <p:cNvPicPr>
            <a:picLocks noChangeAspect="1" noChangeArrowheads="1"/>
          </p:cNvPicPr>
          <p:nvPr/>
        </p:nvPicPr>
        <p:blipFill>
          <a:blip r:embed="rId5" cstate="print"/>
          <a:srcRect l="4056" t="8596" r="8233" b="11714"/>
          <a:stretch>
            <a:fillRect/>
          </a:stretch>
        </p:blipFill>
        <p:spPr bwMode="auto">
          <a:xfrm>
            <a:off x="6156176" y="692696"/>
            <a:ext cx="2016224" cy="1200133"/>
          </a:xfrm>
          <a:prstGeom prst="rect">
            <a:avLst/>
          </a:prstGeom>
          <a:noFill/>
        </p:spPr>
      </p:pic>
      <p:pic>
        <p:nvPicPr>
          <p:cNvPr id="1030" name="Picture 6" descr="H:\что где когда детская\Задание на игру\сканирование0068.jpg"/>
          <p:cNvPicPr>
            <a:picLocks noChangeAspect="1" noChangeArrowheads="1"/>
          </p:cNvPicPr>
          <p:nvPr/>
        </p:nvPicPr>
        <p:blipFill>
          <a:blip r:embed="rId6" cstate="print"/>
          <a:srcRect l="8606" r="15142" b="4113"/>
          <a:stretch>
            <a:fillRect/>
          </a:stretch>
        </p:blipFill>
        <p:spPr bwMode="auto">
          <a:xfrm>
            <a:off x="6372200" y="3789040"/>
            <a:ext cx="1584176" cy="1325185"/>
          </a:xfrm>
          <a:prstGeom prst="rect">
            <a:avLst/>
          </a:prstGeom>
          <a:noFill/>
        </p:spPr>
      </p:pic>
      <p:pic>
        <p:nvPicPr>
          <p:cNvPr id="1031" name="Picture 7" descr="H:\что где когда детская\Задание на игру\сканирование0096.jpg"/>
          <p:cNvPicPr>
            <a:picLocks noChangeAspect="1" noChangeArrowheads="1"/>
          </p:cNvPicPr>
          <p:nvPr/>
        </p:nvPicPr>
        <p:blipFill>
          <a:blip r:embed="rId7" cstate="print"/>
          <a:srcRect l="9501" t="5901" r="20158" b="5901"/>
          <a:stretch>
            <a:fillRect/>
          </a:stretch>
        </p:blipFill>
        <p:spPr bwMode="auto">
          <a:xfrm>
            <a:off x="1475656" y="5013176"/>
            <a:ext cx="1527598" cy="1296144"/>
          </a:xfrm>
          <a:prstGeom prst="rect">
            <a:avLst/>
          </a:prstGeom>
          <a:noFill/>
        </p:spPr>
      </p:pic>
      <p:pic>
        <p:nvPicPr>
          <p:cNvPr id="1032" name="Picture 8" descr="H:\что где когда детская\Задание на игру\сканирование0090.jpg"/>
          <p:cNvPicPr>
            <a:picLocks noChangeAspect="1" noChangeArrowheads="1"/>
          </p:cNvPicPr>
          <p:nvPr/>
        </p:nvPicPr>
        <p:blipFill>
          <a:blip r:embed="rId8" cstate="print"/>
          <a:srcRect l="5663" t="6449" r="5614"/>
          <a:stretch>
            <a:fillRect/>
          </a:stretch>
        </p:blipFill>
        <p:spPr bwMode="auto">
          <a:xfrm>
            <a:off x="323528" y="3717032"/>
            <a:ext cx="1584176" cy="1190097"/>
          </a:xfrm>
          <a:prstGeom prst="rect">
            <a:avLst/>
          </a:prstGeom>
          <a:noFill/>
        </p:spPr>
      </p:pic>
      <p:pic>
        <p:nvPicPr>
          <p:cNvPr id="1033" name="Picture 9" descr="H:\что где когда детская\Задание на игру\сканирование0087.jpg"/>
          <p:cNvPicPr>
            <a:picLocks noChangeAspect="1" noChangeArrowheads="1"/>
          </p:cNvPicPr>
          <p:nvPr/>
        </p:nvPicPr>
        <p:blipFill>
          <a:blip r:embed="rId9" cstate="print"/>
          <a:srcRect l="4469" t="9389" r="6591" b="9389"/>
          <a:stretch>
            <a:fillRect/>
          </a:stretch>
        </p:blipFill>
        <p:spPr bwMode="auto">
          <a:xfrm>
            <a:off x="6012160" y="5301208"/>
            <a:ext cx="2088232" cy="1324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что где когда детская\Задание на игру\сканирование0098.jpg"/>
          <p:cNvPicPr>
            <a:picLocks noChangeAspect="1" noChangeArrowheads="1"/>
          </p:cNvPicPr>
          <p:nvPr/>
        </p:nvPicPr>
        <p:blipFill>
          <a:blip r:embed="rId2" cstate="print"/>
          <a:srcRect l="1885" r="6259" b="7995"/>
          <a:stretch>
            <a:fillRect/>
          </a:stretch>
        </p:blipFill>
        <p:spPr bwMode="auto">
          <a:xfrm>
            <a:off x="395536" y="404664"/>
            <a:ext cx="2088232" cy="1416937"/>
          </a:xfrm>
          <a:prstGeom prst="rect">
            <a:avLst/>
          </a:prstGeom>
          <a:noFill/>
        </p:spPr>
      </p:pic>
      <p:pic>
        <p:nvPicPr>
          <p:cNvPr id="2051" name="Picture 3" descr="H:\что где когда детская\Задание на игру\сканирование0095.jpg"/>
          <p:cNvPicPr>
            <a:picLocks noChangeAspect="1" noChangeArrowheads="1"/>
          </p:cNvPicPr>
          <p:nvPr/>
        </p:nvPicPr>
        <p:blipFill>
          <a:blip r:embed="rId3" cstate="print"/>
          <a:srcRect l="9501" t="5901" r="9500" b="5901"/>
          <a:stretch>
            <a:fillRect/>
          </a:stretch>
        </p:blipFill>
        <p:spPr bwMode="auto">
          <a:xfrm>
            <a:off x="395536" y="5229200"/>
            <a:ext cx="2016224" cy="1485639"/>
          </a:xfrm>
          <a:prstGeom prst="rect">
            <a:avLst/>
          </a:prstGeom>
          <a:noFill/>
        </p:spPr>
      </p:pic>
      <p:pic>
        <p:nvPicPr>
          <p:cNvPr id="2052" name="Picture 4" descr="H:\что где когда детская\Задание на игру\сканирование0099.jpg"/>
          <p:cNvPicPr>
            <a:picLocks noChangeAspect="1" noChangeArrowheads="1"/>
          </p:cNvPicPr>
          <p:nvPr/>
        </p:nvPicPr>
        <p:blipFill>
          <a:blip r:embed="rId4" cstate="print"/>
          <a:srcRect l="10288" t="5658" r="12495" b="2419"/>
          <a:stretch>
            <a:fillRect/>
          </a:stretch>
        </p:blipFill>
        <p:spPr bwMode="auto">
          <a:xfrm>
            <a:off x="467544" y="1916832"/>
            <a:ext cx="1911937" cy="1584176"/>
          </a:xfrm>
          <a:prstGeom prst="rect">
            <a:avLst/>
          </a:prstGeom>
          <a:noFill/>
        </p:spPr>
      </p:pic>
      <p:pic>
        <p:nvPicPr>
          <p:cNvPr id="2053" name="Picture 5" descr="H:\что где когда детская\Задание на игру\сканирование0091.jpg"/>
          <p:cNvPicPr>
            <a:picLocks noChangeAspect="1" noChangeArrowheads="1"/>
          </p:cNvPicPr>
          <p:nvPr/>
        </p:nvPicPr>
        <p:blipFill>
          <a:blip r:embed="rId5" cstate="print"/>
          <a:srcRect l="3445" r="7832" b="6381"/>
          <a:stretch>
            <a:fillRect/>
          </a:stretch>
        </p:blipFill>
        <p:spPr bwMode="auto">
          <a:xfrm>
            <a:off x="395536" y="3645024"/>
            <a:ext cx="1944216" cy="1461644"/>
          </a:xfrm>
          <a:prstGeom prst="rect">
            <a:avLst/>
          </a:prstGeom>
          <a:noFill/>
        </p:spPr>
      </p:pic>
      <p:pic>
        <p:nvPicPr>
          <p:cNvPr id="2054" name="Picture 6" descr="H:\что где когда детская\Задание на игру\сканирование0088.jpg"/>
          <p:cNvPicPr>
            <a:picLocks noChangeAspect="1" noChangeArrowheads="1"/>
          </p:cNvPicPr>
          <p:nvPr/>
        </p:nvPicPr>
        <p:blipFill>
          <a:blip r:embed="rId6" cstate="print"/>
          <a:srcRect l="7084" t="5716" r="7034" b="12042"/>
          <a:stretch>
            <a:fillRect/>
          </a:stretch>
        </p:blipFill>
        <p:spPr bwMode="auto">
          <a:xfrm>
            <a:off x="6444208" y="1916832"/>
            <a:ext cx="1944216" cy="1330253"/>
          </a:xfrm>
          <a:prstGeom prst="rect">
            <a:avLst/>
          </a:prstGeom>
          <a:noFill/>
        </p:spPr>
      </p:pic>
      <p:pic>
        <p:nvPicPr>
          <p:cNvPr id="2055" name="Picture 7" descr="H:\что где когда детская\Задание на игру\сканирование0069.jpg"/>
          <p:cNvPicPr>
            <a:picLocks noChangeAspect="1" noChangeArrowheads="1"/>
          </p:cNvPicPr>
          <p:nvPr/>
        </p:nvPicPr>
        <p:blipFill>
          <a:blip r:embed="rId7" cstate="print"/>
          <a:srcRect l="6427" t="11459" r="6427" b="8173"/>
          <a:stretch>
            <a:fillRect/>
          </a:stretch>
        </p:blipFill>
        <p:spPr bwMode="auto">
          <a:xfrm>
            <a:off x="6372200" y="476672"/>
            <a:ext cx="2088232" cy="1305145"/>
          </a:xfrm>
          <a:prstGeom prst="rect">
            <a:avLst/>
          </a:prstGeom>
          <a:noFill/>
        </p:spPr>
      </p:pic>
      <p:pic>
        <p:nvPicPr>
          <p:cNvPr id="2056" name="Picture 8" descr="H:\что где когда детская\Задание на игру\сканирование0066.jpg"/>
          <p:cNvPicPr>
            <a:picLocks noChangeAspect="1" noChangeArrowheads="1"/>
          </p:cNvPicPr>
          <p:nvPr/>
        </p:nvPicPr>
        <p:blipFill>
          <a:blip r:embed="rId8" cstate="print"/>
          <a:srcRect l="6912" t="4445" r="4593" b="7699"/>
          <a:stretch>
            <a:fillRect/>
          </a:stretch>
        </p:blipFill>
        <p:spPr bwMode="auto">
          <a:xfrm>
            <a:off x="6372200" y="5229200"/>
            <a:ext cx="2016224" cy="1395847"/>
          </a:xfrm>
          <a:prstGeom prst="rect">
            <a:avLst/>
          </a:prstGeom>
          <a:noFill/>
        </p:spPr>
      </p:pic>
      <p:pic>
        <p:nvPicPr>
          <p:cNvPr id="2057" name="Picture 9" descr="H:\что где когда детская\Задание на игру\сканирование0067.jpg"/>
          <p:cNvPicPr>
            <a:picLocks noChangeAspect="1" noChangeArrowheads="1"/>
          </p:cNvPicPr>
          <p:nvPr/>
        </p:nvPicPr>
        <p:blipFill>
          <a:blip r:embed="rId9" cstate="print"/>
          <a:srcRect l="4469" t="3717" r="6591" b="9825"/>
          <a:stretch>
            <a:fillRect/>
          </a:stretch>
        </p:blipFill>
        <p:spPr bwMode="auto">
          <a:xfrm>
            <a:off x="6372200" y="3429000"/>
            <a:ext cx="2121664" cy="144894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1720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Подобрать пару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Подобрать пару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:\что где когда детская\Задание на игру\1822657_50311nothumb500.jpg"/>
          <p:cNvPicPr>
            <a:picLocks noChangeAspect="1" noChangeArrowheads="1"/>
          </p:cNvPicPr>
          <p:nvPr/>
        </p:nvPicPr>
        <p:blipFill>
          <a:blip r:embed="rId2" cstate="print"/>
          <a:srcRect l="5900" t="7018" r="16926" b="10810"/>
          <a:stretch>
            <a:fillRect/>
          </a:stretch>
        </p:blipFill>
        <p:spPr bwMode="auto">
          <a:xfrm>
            <a:off x="827584" y="332656"/>
            <a:ext cx="1248508" cy="1656184"/>
          </a:xfrm>
          <a:prstGeom prst="rect">
            <a:avLst/>
          </a:prstGeom>
          <a:noFill/>
        </p:spPr>
      </p:pic>
      <p:pic>
        <p:nvPicPr>
          <p:cNvPr id="1027" name="Picture 3" descr="H:\что где когда детская\Задание на игру\atg_orders_2340_55860.jpg"/>
          <p:cNvPicPr>
            <a:picLocks noChangeAspect="1" noChangeArrowheads="1"/>
          </p:cNvPicPr>
          <p:nvPr/>
        </p:nvPicPr>
        <p:blipFill>
          <a:blip r:embed="rId3" cstate="print"/>
          <a:srcRect l="13399" t="9591" r="7089" b="6223"/>
          <a:stretch>
            <a:fillRect/>
          </a:stretch>
        </p:blipFill>
        <p:spPr bwMode="auto">
          <a:xfrm>
            <a:off x="6156176" y="2204864"/>
            <a:ext cx="1944216" cy="1543029"/>
          </a:xfrm>
          <a:prstGeom prst="rect">
            <a:avLst/>
          </a:prstGeom>
          <a:noFill/>
        </p:spPr>
      </p:pic>
      <p:pic>
        <p:nvPicPr>
          <p:cNvPr id="1028" name="Picture 4" descr="H:\что где когда детская\Задание на игру\Без-имени-26.jpg"/>
          <p:cNvPicPr>
            <a:picLocks noChangeAspect="1" noChangeArrowheads="1"/>
          </p:cNvPicPr>
          <p:nvPr/>
        </p:nvPicPr>
        <p:blipFill>
          <a:blip r:embed="rId4" cstate="print"/>
          <a:srcRect l="7931" t="10631" r="8799" b="776"/>
          <a:stretch>
            <a:fillRect/>
          </a:stretch>
        </p:blipFill>
        <p:spPr bwMode="auto">
          <a:xfrm>
            <a:off x="1547664" y="2132856"/>
            <a:ext cx="1270221" cy="1512168"/>
          </a:xfrm>
          <a:prstGeom prst="rect">
            <a:avLst/>
          </a:prstGeom>
          <a:noFill/>
        </p:spPr>
      </p:pic>
      <p:pic>
        <p:nvPicPr>
          <p:cNvPr id="1029" name="Picture 5" descr="H:\что где когда детская\Задание на игру\сканирование0061.jpg"/>
          <p:cNvPicPr>
            <a:picLocks noChangeAspect="1" noChangeArrowheads="1"/>
          </p:cNvPicPr>
          <p:nvPr/>
        </p:nvPicPr>
        <p:blipFill>
          <a:blip r:embed="rId5" cstate="print"/>
          <a:srcRect l="4056" t="8596" r="8233" b="11714"/>
          <a:stretch>
            <a:fillRect/>
          </a:stretch>
        </p:blipFill>
        <p:spPr bwMode="auto">
          <a:xfrm>
            <a:off x="6156176" y="692696"/>
            <a:ext cx="2016224" cy="1200133"/>
          </a:xfrm>
          <a:prstGeom prst="rect">
            <a:avLst/>
          </a:prstGeom>
          <a:noFill/>
        </p:spPr>
      </p:pic>
      <p:pic>
        <p:nvPicPr>
          <p:cNvPr id="1030" name="Picture 6" descr="H:\что где когда детская\Задание на игру\сканирование0068.jpg"/>
          <p:cNvPicPr>
            <a:picLocks noChangeAspect="1" noChangeArrowheads="1"/>
          </p:cNvPicPr>
          <p:nvPr/>
        </p:nvPicPr>
        <p:blipFill>
          <a:blip r:embed="rId6" cstate="print"/>
          <a:srcRect l="8606" r="15142" b="4113"/>
          <a:stretch>
            <a:fillRect/>
          </a:stretch>
        </p:blipFill>
        <p:spPr bwMode="auto">
          <a:xfrm>
            <a:off x="6372200" y="3789040"/>
            <a:ext cx="1584176" cy="1325185"/>
          </a:xfrm>
          <a:prstGeom prst="rect">
            <a:avLst/>
          </a:prstGeom>
          <a:noFill/>
        </p:spPr>
      </p:pic>
      <p:pic>
        <p:nvPicPr>
          <p:cNvPr id="1031" name="Picture 7" descr="H:\что где когда детская\Задание на игру\сканирование0096.jpg"/>
          <p:cNvPicPr>
            <a:picLocks noChangeAspect="1" noChangeArrowheads="1"/>
          </p:cNvPicPr>
          <p:nvPr/>
        </p:nvPicPr>
        <p:blipFill>
          <a:blip r:embed="rId7" cstate="print"/>
          <a:srcRect l="9501" t="5901" r="20158" b="5901"/>
          <a:stretch>
            <a:fillRect/>
          </a:stretch>
        </p:blipFill>
        <p:spPr bwMode="auto">
          <a:xfrm>
            <a:off x="1475656" y="5013176"/>
            <a:ext cx="1527598" cy="1296144"/>
          </a:xfrm>
          <a:prstGeom prst="rect">
            <a:avLst/>
          </a:prstGeom>
          <a:noFill/>
        </p:spPr>
      </p:pic>
      <p:pic>
        <p:nvPicPr>
          <p:cNvPr id="1032" name="Picture 8" descr="H:\что где когда детская\Задание на игру\сканирование0090.jpg"/>
          <p:cNvPicPr>
            <a:picLocks noChangeAspect="1" noChangeArrowheads="1"/>
          </p:cNvPicPr>
          <p:nvPr/>
        </p:nvPicPr>
        <p:blipFill>
          <a:blip r:embed="rId8" cstate="print"/>
          <a:srcRect l="5663" t="6449" r="5614"/>
          <a:stretch>
            <a:fillRect/>
          </a:stretch>
        </p:blipFill>
        <p:spPr bwMode="auto">
          <a:xfrm>
            <a:off x="323528" y="3717032"/>
            <a:ext cx="1584176" cy="1190097"/>
          </a:xfrm>
          <a:prstGeom prst="rect">
            <a:avLst/>
          </a:prstGeom>
          <a:noFill/>
        </p:spPr>
      </p:pic>
      <p:pic>
        <p:nvPicPr>
          <p:cNvPr id="1033" name="Picture 9" descr="H:\что где когда детская\Задание на игру\сканирование0087.jpg"/>
          <p:cNvPicPr>
            <a:picLocks noChangeAspect="1" noChangeArrowheads="1"/>
          </p:cNvPicPr>
          <p:nvPr/>
        </p:nvPicPr>
        <p:blipFill>
          <a:blip r:embed="rId9" cstate="print"/>
          <a:srcRect l="4469" t="9389" r="6591" b="9389"/>
          <a:stretch>
            <a:fillRect/>
          </a:stretch>
        </p:blipFill>
        <p:spPr bwMode="auto">
          <a:xfrm>
            <a:off x="6012160" y="5301208"/>
            <a:ext cx="2088232" cy="1324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8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что где когда детская\Задание на игру\сканирование0064.jpg"/>
          <p:cNvPicPr>
            <a:picLocks noChangeAspect="1" noChangeArrowheads="1"/>
          </p:cNvPicPr>
          <p:nvPr/>
        </p:nvPicPr>
        <p:blipFill>
          <a:blip r:embed="rId2" cstate="print"/>
          <a:srcRect l="4469" t="11111" r="6591" b="8051"/>
          <a:stretch>
            <a:fillRect/>
          </a:stretch>
        </p:blipFill>
        <p:spPr bwMode="auto">
          <a:xfrm>
            <a:off x="6300192" y="404664"/>
            <a:ext cx="2160240" cy="1422597"/>
          </a:xfrm>
          <a:prstGeom prst="rect">
            <a:avLst/>
          </a:prstGeom>
          <a:noFill/>
        </p:spPr>
      </p:pic>
      <p:pic>
        <p:nvPicPr>
          <p:cNvPr id="3" name="Picture 7" descr="H:\что где когда детская\Задание на игру\сканирование0096.jpg"/>
          <p:cNvPicPr>
            <a:picLocks noChangeAspect="1" noChangeArrowheads="1"/>
          </p:cNvPicPr>
          <p:nvPr/>
        </p:nvPicPr>
        <p:blipFill>
          <a:blip r:embed="rId3" cstate="print"/>
          <a:srcRect l="9501" t="5901" r="20158" b="5901"/>
          <a:stretch>
            <a:fillRect/>
          </a:stretch>
        </p:blipFill>
        <p:spPr bwMode="auto">
          <a:xfrm>
            <a:off x="611560" y="5157192"/>
            <a:ext cx="1527598" cy="1296144"/>
          </a:xfrm>
          <a:prstGeom prst="rect">
            <a:avLst/>
          </a:prstGeom>
          <a:noFill/>
        </p:spPr>
      </p:pic>
      <p:pic>
        <p:nvPicPr>
          <p:cNvPr id="4" name="Picture 6" descr="H:\что где когда детская\Задание на игру\сканирование0068.jpg"/>
          <p:cNvPicPr>
            <a:picLocks noChangeAspect="1" noChangeArrowheads="1"/>
          </p:cNvPicPr>
          <p:nvPr/>
        </p:nvPicPr>
        <p:blipFill>
          <a:blip r:embed="rId4" cstate="print"/>
          <a:srcRect l="8606" r="15142" b="4113"/>
          <a:stretch>
            <a:fillRect/>
          </a:stretch>
        </p:blipFill>
        <p:spPr bwMode="auto">
          <a:xfrm>
            <a:off x="6660232" y="1988840"/>
            <a:ext cx="1584176" cy="1325185"/>
          </a:xfrm>
          <a:prstGeom prst="rect">
            <a:avLst/>
          </a:prstGeom>
          <a:noFill/>
        </p:spPr>
      </p:pic>
      <p:pic>
        <p:nvPicPr>
          <p:cNvPr id="3075" name="Picture 3" descr="H:\что где когда детская\Задание на игру\сканирование0089.jpg"/>
          <p:cNvPicPr>
            <a:picLocks noChangeAspect="1" noChangeArrowheads="1"/>
          </p:cNvPicPr>
          <p:nvPr/>
        </p:nvPicPr>
        <p:blipFill>
          <a:blip r:embed="rId5" cstate="print"/>
          <a:srcRect l="5876" t="6209" r="8083" b="6140"/>
          <a:stretch>
            <a:fillRect/>
          </a:stretch>
        </p:blipFill>
        <p:spPr bwMode="auto">
          <a:xfrm>
            <a:off x="467544" y="3573016"/>
            <a:ext cx="1872208" cy="1344149"/>
          </a:xfrm>
          <a:prstGeom prst="rect">
            <a:avLst/>
          </a:prstGeom>
          <a:noFill/>
        </p:spPr>
      </p:pic>
      <p:pic>
        <p:nvPicPr>
          <p:cNvPr id="3076" name="Picture 4" descr="H:\что где когда детская\Задание на игру\Без-имени-25.jpg"/>
          <p:cNvPicPr>
            <a:picLocks noChangeAspect="1" noChangeArrowheads="1"/>
          </p:cNvPicPr>
          <p:nvPr/>
        </p:nvPicPr>
        <p:blipFill>
          <a:blip r:embed="rId6" cstate="print"/>
          <a:srcRect l="11022" t="3674" r="15500"/>
          <a:stretch>
            <a:fillRect/>
          </a:stretch>
        </p:blipFill>
        <p:spPr bwMode="auto">
          <a:xfrm>
            <a:off x="899592" y="332656"/>
            <a:ext cx="1080120" cy="1415990"/>
          </a:xfrm>
          <a:prstGeom prst="rect">
            <a:avLst/>
          </a:prstGeom>
          <a:noFill/>
        </p:spPr>
      </p:pic>
      <p:pic>
        <p:nvPicPr>
          <p:cNvPr id="3077" name="Picture 5" descr="H:\что где когда детская\Задание на игру\5545890.jpg"/>
          <p:cNvPicPr>
            <a:picLocks noChangeAspect="1" noChangeArrowheads="1"/>
          </p:cNvPicPr>
          <p:nvPr/>
        </p:nvPicPr>
        <p:blipFill>
          <a:blip r:embed="rId7" cstate="print"/>
          <a:srcRect l="11301" t="17600" r="11300" b="18801"/>
          <a:stretch>
            <a:fillRect/>
          </a:stretch>
        </p:blipFill>
        <p:spPr bwMode="auto">
          <a:xfrm>
            <a:off x="6084168" y="3501008"/>
            <a:ext cx="2448272" cy="1508819"/>
          </a:xfrm>
          <a:prstGeom prst="rect">
            <a:avLst/>
          </a:prstGeom>
          <a:noFill/>
        </p:spPr>
      </p:pic>
      <p:pic>
        <p:nvPicPr>
          <p:cNvPr id="3078" name="Picture 6" descr="H:\что где когда детская\Задание на игру\сканирование0062.jpg"/>
          <p:cNvPicPr>
            <a:picLocks noChangeAspect="1" noChangeArrowheads="1"/>
          </p:cNvPicPr>
          <p:nvPr/>
        </p:nvPicPr>
        <p:blipFill>
          <a:blip r:embed="rId8" cstate="print"/>
          <a:srcRect l="5778" t="8828" r="5778" b="5588"/>
          <a:stretch>
            <a:fillRect/>
          </a:stretch>
        </p:blipFill>
        <p:spPr bwMode="auto">
          <a:xfrm>
            <a:off x="6444208" y="5301208"/>
            <a:ext cx="2016224" cy="1296144"/>
          </a:xfrm>
          <a:prstGeom prst="rect">
            <a:avLst/>
          </a:prstGeom>
          <a:noFill/>
        </p:spPr>
      </p:pic>
      <p:pic>
        <p:nvPicPr>
          <p:cNvPr id="3079" name="Picture 7" descr="H:\что где когда детская\Задание на игру\сканирование0092.jpg"/>
          <p:cNvPicPr>
            <a:picLocks noChangeAspect="1" noChangeArrowheads="1"/>
          </p:cNvPicPr>
          <p:nvPr/>
        </p:nvPicPr>
        <p:blipFill>
          <a:blip r:embed="rId9" cstate="print"/>
          <a:srcRect l="9581" t="9051" r="13791" b="5901"/>
          <a:stretch>
            <a:fillRect/>
          </a:stretch>
        </p:blipFill>
        <p:spPr bwMode="auto">
          <a:xfrm>
            <a:off x="467544" y="1916832"/>
            <a:ext cx="1944216" cy="14581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1720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Подобрать пару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что где когда детская\Задание на игру\сканирование0093.jpg"/>
          <p:cNvPicPr>
            <a:picLocks noChangeAspect="1" noChangeArrowheads="1"/>
          </p:cNvPicPr>
          <p:nvPr/>
        </p:nvPicPr>
        <p:blipFill>
          <a:blip r:embed="rId2" cstate="print"/>
          <a:srcRect l="7369" t="9051" r="7369"/>
          <a:stretch>
            <a:fillRect/>
          </a:stretch>
        </p:blipFill>
        <p:spPr bwMode="auto">
          <a:xfrm>
            <a:off x="467544" y="332656"/>
            <a:ext cx="1944216" cy="1403395"/>
          </a:xfrm>
          <a:prstGeom prst="rect">
            <a:avLst/>
          </a:prstGeom>
          <a:noFill/>
        </p:spPr>
      </p:pic>
      <p:pic>
        <p:nvPicPr>
          <p:cNvPr id="4099" name="Picture 3" descr="H:\что где когда детская\Задание на игру\сканирование0097.jpg"/>
          <p:cNvPicPr>
            <a:picLocks noChangeAspect="1" noChangeArrowheads="1"/>
          </p:cNvPicPr>
          <p:nvPr/>
        </p:nvPicPr>
        <p:blipFill>
          <a:blip r:embed="rId3" cstate="print"/>
          <a:srcRect l="4643" t="5030" r="9131"/>
          <a:stretch>
            <a:fillRect/>
          </a:stretch>
        </p:blipFill>
        <p:spPr bwMode="auto">
          <a:xfrm>
            <a:off x="467544" y="3356992"/>
            <a:ext cx="1944216" cy="1511503"/>
          </a:xfrm>
          <a:prstGeom prst="rect">
            <a:avLst/>
          </a:prstGeom>
          <a:noFill/>
        </p:spPr>
      </p:pic>
      <p:pic>
        <p:nvPicPr>
          <p:cNvPr id="4" name="Picture 2" descr="H:\что где когда детская\Задание на игру\сканирование0098.jpg"/>
          <p:cNvPicPr>
            <a:picLocks noChangeAspect="1" noChangeArrowheads="1"/>
          </p:cNvPicPr>
          <p:nvPr/>
        </p:nvPicPr>
        <p:blipFill>
          <a:blip r:embed="rId4" cstate="print"/>
          <a:srcRect l="1885" r="6259" b="7995"/>
          <a:stretch>
            <a:fillRect/>
          </a:stretch>
        </p:blipFill>
        <p:spPr bwMode="auto">
          <a:xfrm>
            <a:off x="467544" y="1844824"/>
            <a:ext cx="2088232" cy="1416937"/>
          </a:xfrm>
          <a:prstGeom prst="rect">
            <a:avLst/>
          </a:prstGeom>
          <a:noFill/>
        </p:spPr>
      </p:pic>
      <p:pic>
        <p:nvPicPr>
          <p:cNvPr id="4100" name="Picture 4" descr="H:\что где когда детская\Задание на игру\сканирование0094.jpg"/>
          <p:cNvPicPr>
            <a:picLocks noChangeAspect="1" noChangeArrowheads="1"/>
          </p:cNvPicPr>
          <p:nvPr/>
        </p:nvPicPr>
        <p:blipFill>
          <a:blip r:embed="rId5" cstate="print"/>
          <a:srcRect l="5324" t="5901" r="13791" b="2751"/>
          <a:stretch>
            <a:fillRect/>
          </a:stretch>
        </p:blipFill>
        <p:spPr bwMode="auto">
          <a:xfrm>
            <a:off x="467544" y="5085184"/>
            <a:ext cx="1872208" cy="1428790"/>
          </a:xfrm>
          <a:prstGeom prst="rect">
            <a:avLst/>
          </a:prstGeom>
          <a:noFill/>
        </p:spPr>
      </p:pic>
      <p:pic>
        <p:nvPicPr>
          <p:cNvPr id="6" name="Picture 5" descr="H:\что где когда детская\Задание на игру\сканирование0061.jpg"/>
          <p:cNvPicPr>
            <a:picLocks noChangeAspect="1" noChangeArrowheads="1"/>
          </p:cNvPicPr>
          <p:nvPr/>
        </p:nvPicPr>
        <p:blipFill>
          <a:blip r:embed="rId6" cstate="print"/>
          <a:srcRect l="4056" t="8596" r="8233" b="11714"/>
          <a:stretch>
            <a:fillRect/>
          </a:stretch>
        </p:blipFill>
        <p:spPr bwMode="auto">
          <a:xfrm>
            <a:off x="6372200" y="332656"/>
            <a:ext cx="2016224" cy="1200133"/>
          </a:xfrm>
          <a:prstGeom prst="rect">
            <a:avLst/>
          </a:prstGeom>
          <a:noFill/>
        </p:spPr>
      </p:pic>
      <p:pic>
        <p:nvPicPr>
          <p:cNvPr id="4101" name="Picture 5" descr="H:\что где когда детская\Задание на игру\сканирование0063.jpg"/>
          <p:cNvPicPr>
            <a:picLocks noChangeAspect="1" noChangeArrowheads="1"/>
          </p:cNvPicPr>
          <p:nvPr/>
        </p:nvPicPr>
        <p:blipFill>
          <a:blip r:embed="rId7" cstate="print"/>
          <a:srcRect l="6801" t="6805" r="6801" b="12913"/>
          <a:stretch>
            <a:fillRect/>
          </a:stretch>
        </p:blipFill>
        <p:spPr bwMode="auto">
          <a:xfrm>
            <a:off x="6444208" y="1700808"/>
            <a:ext cx="2016224" cy="1310546"/>
          </a:xfrm>
          <a:prstGeom prst="rect">
            <a:avLst/>
          </a:prstGeom>
          <a:noFill/>
        </p:spPr>
      </p:pic>
      <p:pic>
        <p:nvPicPr>
          <p:cNvPr id="4102" name="Picture 6" descr="H:\что где когда детская\Задание на игру\сканирование0065.jpg"/>
          <p:cNvPicPr>
            <a:picLocks noChangeAspect="1" noChangeArrowheads="1"/>
          </p:cNvPicPr>
          <p:nvPr/>
        </p:nvPicPr>
        <p:blipFill>
          <a:blip r:embed="rId8" cstate="print"/>
          <a:srcRect l="2929" t="4821" r="5069" b="7833"/>
          <a:stretch>
            <a:fillRect/>
          </a:stretch>
        </p:blipFill>
        <p:spPr bwMode="auto">
          <a:xfrm>
            <a:off x="6444208" y="3212976"/>
            <a:ext cx="2016224" cy="1359779"/>
          </a:xfrm>
          <a:prstGeom prst="rect">
            <a:avLst/>
          </a:prstGeom>
          <a:noFill/>
        </p:spPr>
      </p:pic>
      <p:pic>
        <p:nvPicPr>
          <p:cNvPr id="9" name="Picture 6" descr="H:\что где когда детская\Задание на игру\сканирование0088.jpg"/>
          <p:cNvPicPr>
            <a:picLocks noChangeAspect="1" noChangeArrowheads="1"/>
          </p:cNvPicPr>
          <p:nvPr/>
        </p:nvPicPr>
        <p:blipFill>
          <a:blip r:embed="rId9" cstate="print"/>
          <a:srcRect l="7084" t="5716" r="7034" b="12042"/>
          <a:stretch>
            <a:fillRect/>
          </a:stretch>
        </p:blipFill>
        <p:spPr bwMode="auto">
          <a:xfrm>
            <a:off x="6516216" y="4941168"/>
            <a:ext cx="1944216" cy="133025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1720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Подобрать пару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:\что где когда детская\Задание на игру\сканирование0090.jpg"/>
          <p:cNvPicPr>
            <a:picLocks noChangeAspect="1" noChangeArrowheads="1"/>
          </p:cNvPicPr>
          <p:nvPr/>
        </p:nvPicPr>
        <p:blipFill>
          <a:blip r:embed="rId2" cstate="print"/>
          <a:srcRect l="5663" t="6449" r="5614"/>
          <a:stretch>
            <a:fillRect/>
          </a:stretch>
        </p:blipFill>
        <p:spPr bwMode="auto">
          <a:xfrm>
            <a:off x="539551" y="332656"/>
            <a:ext cx="1725339" cy="1296144"/>
          </a:xfrm>
          <a:prstGeom prst="rect">
            <a:avLst/>
          </a:prstGeom>
          <a:noFill/>
        </p:spPr>
      </p:pic>
      <p:pic>
        <p:nvPicPr>
          <p:cNvPr id="3" name="Picture 9" descr="H:\что где когда детская\Задание на игру\сканирование0087.jpg"/>
          <p:cNvPicPr>
            <a:picLocks noChangeAspect="1" noChangeArrowheads="1"/>
          </p:cNvPicPr>
          <p:nvPr/>
        </p:nvPicPr>
        <p:blipFill>
          <a:blip r:embed="rId3" cstate="print"/>
          <a:srcRect l="4469" t="9389" r="6591" b="9389"/>
          <a:stretch>
            <a:fillRect/>
          </a:stretch>
        </p:blipFill>
        <p:spPr bwMode="auto">
          <a:xfrm>
            <a:off x="6372200" y="5373216"/>
            <a:ext cx="2088232" cy="1324245"/>
          </a:xfrm>
          <a:prstGeom prst="rect">
            <a:avLst/>
          </a:prstGeom>
          <a:noFill/>
        </p:spPr>
      </p:pic>
      <p:pic>
        <p:nvPicPr>
          <p:cNvPr id="5122" name="Picture 2" descr="https://ds04.infourok.ru/uploads/ex/0d25/00026a9c-0733b92e/hello_html_1c6f23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388890" cy="1568823"/>
          </a:xfrm>
          <a:prstGeom prst="rect">
            <a:avLst/>
          </a:prstGeom>
          <a:noFill/>
        </p:spPr>
      </p:pic>
      <p:pic>
        <p:nvPicPr>
          <p:cNvPr id="5124" name="Picture 4" descr="http://prizyvnikmoy.ru/_fr/11/6894911.jpg"/>
          <p:cNvPicPr>
            <a:picLocks noChangeAspect="1" noChangeArrowheads="1"/>
          </p:cNvPicPr>
          <p:nvPr/>
        </p:nvPicPr>
        <p:blipFill>
          <a:blip r:embed="rId5" cstate="print"/>
          <a:srcRect l="40823" t="27216" b="6257"/>
          <a:stretch>
            <a:fillRect/>
          </a:stretch>
        </p:blipFill>
        <p:spPr bwMode="auto">
          <a:xfrm>
            <a:off x="755576" y="1700808"/>
            <a:ext cx="1296144" cy="1457142"/>
          </a:xfrm>
          <a:prstGeom prst="rect">
            <a:avLst/>
          </a:prstGeom>
          <a:noFill/>
        </p:spPr>
      </p:pic>
      <p:pic>
        <p:nvPicPr>
          <p:cNvPr id="5126" name="Picture 6" descr="http://www.clipartkid.com/images/791/train-conductor-assisting-with-travel-royalty-free-stock-photos-UcIKoD-clipart.jpg"/>
          <p:cNvPicPr>
            <a:picLocks noChangeAspect="1" noChangeArrowheads="1"/>
          </p:cNvPicPr>
          <p:nvPr/>
        </p:nvPicPr>
        <p:blipFill>
          <a:blip r:embed="rId6" cstate="print"/>
          <a:srcRect l="32057" t="11433" b="8534"/>
          <a:stretch>
            <a:fillRect/>
          </a:stretch>
        </p:blipFill>
        <p:spPr bwMode="auto">
          <a:xfrm>
            <a:off x="683568" y="3212976"/>
            <a:ext cx="1440160" cy="1585499"/>
          </a:xfrm>
          <a:prstGeom prst="rect">
            <a:avLst/>
          </a:prstGeom>
          <a:noFill/>
        </p:spPr>
      </p:pic>
      <p:pic>
        <p:nvPicPr>
          <p:cNvPr id="5127" name="Picture 7" descr="H:\что где когда детская\Задание на игру\depositphotos_2215153-stock-illustration-vector-urban-tr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988840"/>
            <a:ext cx="2423766" cy="1639536"/>
          </a:xfrm>
          <a:prstGeom prst="rect">
            <a:avLst/>
          </a:prstGeom>
          <a:noFill/>
        </p:spPr>
      </p:pic>
      <p:pic>
        <p:nvPicPr>
          <p:cNvPr id="5129" name="Picture 9" descr="http://www.super-pilot.ru/img/work/nomencl/270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717032"/>
            <a:ext cx="2219400" cy="1478676"/>
          </a:xfrm>
          <a:prstGeom prst="rect">
            <a:avLst/>
          </a:prstGeom>
          <a:noFill/>
        </p:spPr>
      </p:pic>
      <p:pic>
        <p:nvPicPr>
          <p:cNvPr id="5131" name="Picture 11" descr="https://www.wikireading.ru/img/407390_45_i_157.png"/>
          <p:cNvPicPr>
            <a:picLocks noChangeAspect="1" noChangeArrowheads="1"/>
          </p:cNvPicPr>
          <p:nvPr/>
        </p:nvPicPr>
        <p:blipFill>
          <a:blip r:embed="rId9" cstate="print"/>
          <a:srcRect l="21750" t="20189" r="16347" b="1577"/>
          <a:stretch>
            <a:fillRect/>
          </a:stretch>
        </p:blipFill>
        <p:spPr bwMode="auto">
          <a:xfrm>
            <a:off x="899592" y="4941168"/>
            <a:ext cx="902423" cy="15121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51720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Подобрать пару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что где когда детская\Задание на игру\сканирование0098.jpg"/>
          <p:cNvPicPr>
            <a:picLocks noChangeAspect="1" noChangeArrowheads="1"/>
          </p:cNvPicPr>
          <p:nvPr/>
        </p:nvPicPr>
        <p:blipFill>
          <a:blip r:embed="rId2" cstate="print"/>
          <a:srcRect l="1885" r="6259" b="7995"/>
          <a:stretch>
            <a:fillRect/>
          </a:stretch>
        </p:blipFill>
        <p:spPr bwMode="auto">
          <a:xfrm>
            <a:off x="395536" y="404664"/>
            <a:ext cx="2088232" cy="1416937"/>
          </a:xfrm>
          <a:prstGeom prst="rect">
            <a:avLst/>
          </a:prstGeom>
          <a:noFill/>
        </p:spPr>
      </p:pic>
      <p:pic>
        <p:nvPicPr>
          <p:cNvPr id="2051" name="Picture 3" descr="H:\что где когда детская\Задание на игру\сканирование0095.jpg"/>
          <p:cNvPicPr>
            <a:picLocks noChangeAspect="1" noChangeArrowheads="1"/>
          </p:cNvPicPr>
          <p:nvPr/>
        </p:nvPicPr>
        <p:blipFill>
          <a:blip r:embed="rId3" cstate="print"/>
          <a:srcRect l="9501" t="5901" r="9500" b="5901"/>
          <a:stretch>
            <a:fillRect/>
          </a:stretch>
        </p:blipFill>
        <p:spPr bwMode="auto">
          <a:xfrm>
            <a:off x="395536" y="5229200"/>
            <a:ext cx="2016224" cy="1485639"/>
          </a:xfrm>
          <a:prstGeom prst="rect">
            <a:avLst/>
          </a:prstGeom>
          <a:noFill/>
        </p:spPr>
      </p:pic>
      <p:pic>
        <p:nvPicPr>
          <p:cNvPr id="2052" name="Picture 4" descr="H:\что где когда детская\Задание на игру\сканирование0099.jpg"/>
          <p:cNvPicPr>
            <a:picLocks noChangeAspect="1" noChangeArrowheads="1"/>
          </p:cNvPicPr>
          <p:nvPr/>
        </p:nvPicPr>
        <p:blipFill>
          <a:blip r:embed="rId4" cstate="print"/>
          <a:srcRect l="10288" t="5658" r="12495" b="2419"/>
          <a:stretch>
            <a:fillRect/>
          </a:stretch>
        </p:blipFill>
        <p:spPr bwMode="auto">
          <a:xfrm>
            <a:off x="467544" y="1916832"/>
            <a:ext cx="1911937" cy="1584176"/>
          </a:xfrm>
          <a:prstGeom prst="rect">
            <a:avLst/>
          </a:prstGeom>
          <a:noFill/>
        </p:spPr>
      </p:pic>
      <p:pic>
        <p:nvPicPr>
          <p:cNvPr id="2053" name="Picture 5" descr="H:\что где когда детская\Задание на игру\сканирование0091.jpg"/>
          <p:cNvPicPr>
            <a:picLocks noChangeAspect="1" noChangeArrowheads="1"/>
          </p:cNvPicPr>
          <p:nvPr/>
        </p:nvPicPr>
        <p:blipFill>
          <a:blip r:embed="rId5" cstate="print"/>
          <a:srcRect l="3445" r="7832" b="6381"/>
          <a:stretch>
            <a:fillRect/>
          </a:stretch>
        </p:blipFill>
        <p:spPr bwMode="auto">
          <a:xfrm>
            <a:off x="395536" y="3645024"/>
            <a:ext cx="1944216" cy="1461644"/>
          </a:xfrm>
          <a:prstGeom prst="rect">
            <a:avLst/>
          </a:prstGeom>
          <a:noFill/>
        </p:spPr>
      </p:pic>
      <p:pic>
        <p:nvPicPr>
          <p:cNvPr id="2054" name="Picture 6" descr="H:\что где когда детская\Задание на игру\сканирование0088.jpg"/>
          <p:cNvPicPr>
            <a:picLocks noChangeAspect="1" noChangeArrowheads="1"/>
          </p:cNvPicPr>
          <p:nvPr/>
        </p:nvPicPr>
        <p:blipFill>
          <a:blip r:embed="rId6" cstate="print"/>
          <a:srcRect l="7084" t="5716" r="7034" b="12042"/>
          <a:stretch>
            <a:fillRect/>
          </a:stretch>
        </p:blipFill>
        <p:spPr bwMode="auto">
          <a:xfrm>
            <a:off x="6444208" y="1916832"/>
            <a:ext cx="1944216" cy="1330253"/>
          </a:xfrm>
          <a:prstGeom prst="rect">
            <a:avLst/>
          </a:prstGeom>
          <a:noFill/>
        </p:spPr>
      </p:pic>
      <p:pic>
        <p:nvPicPr>
          <p:cNvPr id="2055" name="Picture 7" descr="H:\что где когда детская\Задание на игру\сканирование0069.jpg"/>
          <p:cNvPicPr>
            <a:picLocks noChangeAspect="1" noChangeArrowheads="1"/>
          </p:cNvPicPr>
          <p:nvPr/>
        </p:nvPicPr>
        <p:blipFill>
          <a:blip r:embed="rId7" cstate="print"/>
          <a:srcRect l="6427" t="11459" r="6427" b="8173"/>
          <a:stretch>
            <a:fillRect/>
          </a:stretch>
        </p:blipFill>
        <p:spPr bwMode="auto">
          <a:xfrm>
            <a:off x="6372200" y="476672"/>
            <a:ext cx="2088232" cy="1305145"/>
          </a:xfrm>
          <a:prstGeom prst="rect">
            <a:avLst/>
          </a:prstGeom>
          <a:noFill/>
        </p:spPr>
      </p:pic>
      <p:pic>
        <p:nvPicPr>
          <p:cNvPr id="2056" name="Picture 8" descr="H:\что где когда детская\Задание на игру\сканирование0066.jpg"/>
          <p:cNvPicPr>
            <a:picLocks noChangeAspect="1" noChangeArrowheads="1"/>
          </p:cNvPicPr>
          <p:nvPr/>
        </p:nvPicPr>
        <p:blipFill>
          <a:blip r:embed="rId8" cstate="print"/>
          <a:srcRect l="6912" t="4445" r="4593" b="7699"/>
          <a:stretch>
            <a:fillRect/>
          </a:stretch>
        </p:blipFill>
        <p:spPr bwMode="auto">
          <a:xfrm>
            <a:off x="6372200" y="5229200"/>
            <a:ext cx="2016224" cy="1395847"/>
          </a:xfrm>
          <a:prstGeom prst="rect">
            <a:avLst/>
          </a:prstGeom>
          <a:noFill/>
        </p:spPr>
      </p:pic>
      <p:pic>
        <p:nvPicPr>
          <p:cNvPr id="2057" name="Picture 9" descr="H:\что где когда детская\Задание на игру\сканирование0067.jpg"/>
          <p:cNvPicPr>
            <a:picLocks noChangeAspect="1" noChangeArrowheads="1"/>
          </p:cNvPicPr>
          <p:nvPr/>
        </p:nvPicPr>
        <p:blipFill>
          <a:blip r:embed="rId9" cstate="print"/>
          <a:srcRect l="4469" t="3717" r="6591" b="9825"/>
          <a:stretch>
            <a:fillRect/>
          </a:stretch>
        </p:blipFill>
        <p:spPr bwMode="auto">
          <a:xfrm>
            <a:off x="6372200" y="3429000"/>
            <a:ext cx="2121664" cy="1448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что где когда детская\Задание на игру\сканирование0064.jpg"/>
          <p:cNvPicPr>
            <a:picLocks noChangeAspect="1" noChangeArrowheads="1"/>
          </p:cNvPicPr>
          <p:nvPr/>
        </p:nvPicPr>
        <p:blipFill>
          <a:blip r:embed="rId2" cstate="print"/>
          <a:srcRect l="4469" t="11111" r="6591" b="8051"/>
          <a:stretch>
            <a:fillRect/>
          </a:stretch>
        </p:blipFill>
        <p:spPr bwMode="auto">
          <a:xfrm>
            <a:off x="6300192" y="404664"/>
            <a:ext cx="2160240" cy="1422597"/>
          </a:xfrm>
          <a:prstGeom prst="rect">
            <a:avLst/>
          </a:prstGeom>
          <a:noFill/>
        </p:spPr>
      </p:pic>
      <p:pic>
        <p:nvPicPr>
          <p:cNvPr id="3" name="Picture 7" descr="H:\что где когда детская\Задание на игру\сканирование0096.jpg"/>
          <p:cNvPicPr>
            <a:picLocks noChangeAspect="1" noChangeArrowheads="1"/>
          </p:cNvPicPr>
          <p:nvPr/>
        </p:nvPicPr>
        <p:blipFill>
          <a:blip r:embed="rId3" cstate="print"/>
          <a:srcRect l="9501" t="5901" r="20158" b="5901"/>
          <a:stretch>
            <a:fillRect/>
          </a:stretch>
        </p:blipFill>
        <p:spPr bwMode="auto">
          <a:xfrm>
            <a:off x="611560" y="5157192"/>
            <a:ext cx="1527598" cy="1296144"/>
          </a:xfrm>
          <a:prstGeom prst="rect">
            <a:avLst/>
          </a:prstGeom>
          <a:noFill/>
        </p:spPr>
      </p:pic>
      <p:pic>
        <p:nvPicPr>
          <p:cNvPr id="4" name="Picture 6" descr="H:\что где когда детская\Задание на игру\сканирование0068.jpg"/>
          <p:cNvPicPr>
            <a:picLocks noChangeAspect="1" noChangeArrowheads="1"/>
          </p:cNvPicPr>
          <p:nvPr/>
        </p:nvPicPr>
        <p:blipFill>
          <a:blip r:embed="rId4" cstate="print"/>
          <a:srcRect l="8606" r="15142" b="4113"/>
          <a:stretch>
            <a:fillRect/>
          </a:stretch>
        </p:blipFill>
        <p:spPr bwMode="auto">
          <a:xfrm>
            <a:off x="6660232" y="1988840"/>
            <a:ext cx="1584176" cy="1325185"/>
          </a:xfrm>
          <a:prstGeom prst="rect">
            <a:avLst/>
          </a:prstGeom>
          <a:noFill/>
        </p:spPr>
      </p:pic>
      <p:pic>
        <p:nvPicPr>
          <p:cNvPr id="3075" name="Picture 3" descr="H:\что где когда детская\Задание на игру\сканирование0089.jpg"/>
          <p:cNvPicPr>
            <a:picLocks noChangeAspect="1" noChangeArrowheads="1"/>
          </p:cNvPicPr>
          <p:nvPr/>
        </p:nvPicPr>
        <p:blipFill>
          <a:blip r:embed="rId5" cstate="print"/>
          <a:srcRect l="5876" t="6209" r="8083" b="6140"/>
          <a:stretch>
            <a:fillRect/>
          </a:stretch>
        </p:blipFill>
        <p:spPr bwMode="auto">
          <a:xfrm>
            <a:off x="467544" y="3573016"/>
            <a:ext cx="1872208" cy="1344149"/>
          </a:xfrm>
          <a:prstGeom prst="rect">
            <a:avLst/>
          </a:prstGeom>
          <a:noFill/>
        </p:spPr>
      </p:pic>
      <p:pic>
        <p:nvPicPr>
          <p:cNvPr id="3076" name="Picture 4" descr="H:\что где когда детская\Задание на игру\Без-имени-25.jpg"/>
          <p:cNvPicPr>
            <a:picLocks noChangeAspect="1" noChangeArrowheads="1"/>
          </p:cNvPicPr>
          <p:nvPr/>
        </p:nvPicPr>
        <p:blipFill>
          <a:blip r:embed="rId6" cstate="print"/>
          <a:srcRect l="11022" t="3674" r="15500"/>
          <a:stretch>
            <a:fillRect/>
          </a:stretch>
        </p:blipFill>
        <p:spPr bwMode="auto">
          <a:xfrm>
            <a:off x="899592" y="332656"/>
            <a:ext cx="1080120" cy="1415990"/>
          </a:xfrm>
          <a:prstGeom prst="rect">
            <a:avLst/>
          </a:prstGeom>
          <a:noFill/>
        </p:spPr>
      </p:pic>
      <p:pic>
        <p:nvPicPr>
          <p:cNvPr id="3077" name="Picture 5" descr="H:\что где когда детская\Задание на игру\5545890.jpg"/>
          <p:cNvPicPr>
            <a:picLocks noChangeAspect="1" noChangeArrowheads="1"/>
          </p:cNvPicPr>
          <p:nvPr/>
        </p:nvPicPr>
        <p:blipFill>
          <a:blip r:embed="rId7" cstate="print"/>
          <a:srcRect l="11301" t="17600" r="11300" b="18801"/>
          <a:stretch>
            <a:fillRect/>
          </a:stretch>
        </p:blipFill>
        <p:spPr bwMode="auto">
          <a:xfrm>
            <a:off x="6084168" y="3501008"/>
            <a:ext cx="2448272" cy="1508819"/>
          </a:xfrm>
          <a:prstGeom prst="rect">
            <a:avLst/>
          </a:prstGeom>
          <a:noFill/>
        </p:spPr>
      </p:pic>
      <p:pic>
        <p:nvPicPr>
          <p:cNvPr id="3078" name="Picture 6" descr="H:\что где когда детская\Задание на игру\сканирование0062.jpg"/>
          <p:cNvPicPr>
            <a:picLocks noChangeAspect="1" noChangeArrowheads="1"/>
          </p:cNvPicPr>
          <p:nvPr/>
        </p:nvPicPr>
        <p:blipFill>
          <a:blip r:embed="rId8" cstate="print"/>
          <a:srcRect l="5778" t="8828" r="5778" b="5588"/>
          <a:stretch>
            <a:fillRect/>
          </a:stretch>
        </p:blipFill>
        <p:spPr bwMode="auto">
          <a:xfrm>
            <a:off x="6444208" y="5301208"/>
            <a:ext cx="2016224" cy="1296144"/>
          </a:xfrm>
          <a:prstGeom prst="rect">
            <a:avLst/>
          </a:prstGeom>
          <a:noFill/>
        </p:spPr>
      </p:pic>
      <p:pic>
        <p:nvPicPr>
          <p:cNvPr id="3079" name="Picture 7" descr="H:\что где когда детская\Задание на игру\сканирование0092.jpg"/>
          <p:cNvPicPr>
            <a:picLocks noChangeAspect="1" noChangeArrowheads="1"/>
          </p:cNvPicPr>
          <p:nvPr/>
        </p:nvPicPr>
        <p:blipFill>
          <a:blip r:embed="rId9" cstate="print"/>
          <a:srcRect l="9581" t="9051" r="13791" b="5901"/>
          <a:stretch>
            <a:fillRect/>
          </a:stretch>
        </p:blipFill>
        <p:spPr bwMode="auto">
          <a:xfrm>
            <a:off x="467544" y="1916832"/>
            <a:ext cx="1944216" cy="1458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что где когда детская\Задание на игру\сканирование0093.jpg"/>
          <p:cNvPicPr>
            <a:picLocks noChangeAspect="1" noChangeArrowheads="1"/>
          </p:cNvPicPr>
          <p:nvPr/>
        </p:nvPicPr>
        <p:blipFill>
          <a:blip r:embed="rId2" cstate="print"/>
          <a:srcRect l="7369" t="9051" r="7369"/>
          <a:stretch>
            <a:fillRect/>
          </a:stretch>
        </p:blipFill>
        <p:spPr bwMode="auto">
          <a:xfrm>
            <a:off x="467544" y="332656"/>
            <a:ext cx="1944216" cy="1403395"/>
          </a:xfrm>
          <a:prstGeom prst="rect">
            <a:avLst/>
          </a:prstGeom>
          <a:noFill/>
        </p:spPr>
      </p:pic>
      <p:pic>
        <p:nvPicPr>
          <p:cNvPr id="4099" name="Picture 3" descr="H:\что где когда детская\Задание на игру\сканирование0097.jpg"/>
          <p:cNvPicPr>
            <a:picLocks noChangeAspect="1" noChangeArrowheads="1"/>
          </p:cNvPicPr>
          <p:nvPr/>
        </p:nvPicPr>
        <p:blipFill>
          <a:blip r:embed="rId3" cstate="print"/>
          <a:srcRect l="4643" t="5030" r="9131"/>
          <a:stretch>
            <a:fillRect/>
          </a:stretch>
        </p:blipFill>
        <p:spPr bwMode="auto">
          <a:xfrm>
            <a:off x="467544" y="3356992"/>
            <a:ext cx="1944216" cy="1511503"/>
          </a:xfrm>
          <a:prstGeom prst="rect">
            <a:avLst/>
          </a:prstGeom>
          <a:noFill/>
        </p:spPr>
      </p:pic>
      <p:pic>
        <p:nvPicPr>
          <p:cNvPr id="4" name="Picture 2" descr="H:\что где когда детская\Задание на игру\сканирование0098.jpg"/>
          <p:cNvPicPr>
            <a:picLocks noChangeAspect="1" noChangeArrowheads="1"/>
          </p:cNvPicPr>
          <p:nvPr/>
        </p:nvPicPr>
        <p:blipFill>
          <a:blip r:embed="rId4" cstate="print"/>
          <a:srcRect l="1885" r="6259" b="7995"/>
          <a:stretch>
            <a:fillRect/>
          </a:stretch>
        </p:blipFill>
        <p:spPr bwMode="auto">
          <a:xfrm>
            <a:off x="467544" y="1844824"/>
            <a:ext cx="2088232" cy="1416937"/>
          </a:xfrm>
          <a:prstGeom prst="rect">
            <a:avLst/>
          </a:prstGeom>
          <a:noFill/>
        </p:spPr>
      </p:pic>
      <p:pic>
        <p:nvPicPr>
          <p:cNvPr id="4100" name="Picture 4" descr="H:\что где когда детская\Задание на игру\сканирование0094.jpg"/>
          <p:cNvPicPr>
            <a:picLocks noChangeAspect="1" noChangeArrowheads="1"/>
          </p:cNvPicPr>
          <p:nvPr/>
        </p:nvPicPr>
        <p:blipFill>
          <a:blip r:embed="rId5" cstate="print"/>
          <a:srcRect l="5324" t="5901" r="13791" b="2751"/>
          <a:stretch>
            <a:fillRect/>
          </a:stretch>
        </p:blipFill>
        <p:spPr bwMode="auto">
          <a:xfrm>
            <a:off x="467544" y="5085184"/>
            <a:ext cx="1872208" cy="1428790"/>
          </a:xfrm>
          <a:prstGeom prst="rect">
            <a:avLst/>
          </a:prstGeom>
          <a:noFill/>
        </p:spPr>
      </p:pic>
      <p:pic>
        <p:nvPicPr>
          <p:cNvPr id="6" name="Picture 5" descr="H:\что где когда детская\Задание на игру\сканирование0061.jpg"/>
          <p:cNvPicPr>
            <a:picLocks noChangeAspect="1" noChangeArrowheads="1"/>
          </p:cNvPicPr>
          <p:nvPr/>
        </p:nvPicPr>
        <p:blipFill>
          <a:blip r:embed="rId6" cstate="print"/>
          <a:srcRect l="4056" t="8596" r="8233" b="11714"/>
          <a:stretch>
            <a:fillRect/>
          </a:stretch>
        </p:blipFill>
        <p:spPr bwMode="auto">
          <a:xfrm>
            <a:off x="6372200" y="332656"/>
            <a:ext cx="2016224" cy="1200133"/>
          </a:xfrm>
          <a:prstGeom prst="rect">
            <a:avLst/>
          </a:prstGeom>
          <a:noFill/>
        </p:spPr>
      </p:pic>
      <p:pic>
        <p:nvPicPr>
          <p:cNvPr id="4101" name="Picture 5" descr="H:\что где когда детская\Задание на игру\сканирование0063.jpg"/>
          <p:cNvPicPr>
            <a:picLocks noChangeAspect="1" noChangeArrowheads="1"/>
          </p:cNvPicPr>
          <p:nvPr/>
        </p:nvPicPr>
        <p:blipFill>
          <a:blip r:embed="rId7" cstate="print"/>
          <a:srcRect l="6801" t="6805" r="6801" b="12913"/>
          <a:stretch>
            <a:fillRect/>
          </a:stretch>
        </p:blipFill>
        <p:spPr bwMode="auto">
          <a:xfrm>
            <a:off x="6444208" y="1700808"/>
            <a:ext cx="2016224" cy="1310546"/>
          </a:xfrm>
          <a:prstGeom prst="rect">
            <a:avLst/>
          </a:prstGeom>
          <a:noFill/>
        </p:spPr>
      </p:pic>
      <p:pic>
        <p:nvPicPr>
          <p:cNvPr id="4102" name="Picture 6" descr="H:\что где когда детская\Задание на игру\сканирование0065.jpg"/>
          <p:cNvPicPr>
            <a:picLocks noChangeAspect="1" noChangeArrowheads="1"/>
          </p:cNvPicPr>
          <p:nvPr/>
        </p:nvPicPr>
        <p:blipFill>
          <a:blip r:embed="rId8" cstate="print"/>
          <a:srcRect l="2929" t="4821" r="5069" b="7833"/>
          <a:stretch>
            <a:fillRect/>
          </a:stretch>
        </p:blipFill>
        <p:spPr bwMode="auto">
          <a:xfrm>
            <a:off x="6444208" y="3212976"/>
            <a:ext cx="2016224" cy="1359779"/>
          </a:xfrm>
          <a:prstGeom prst="rect">
            <a:avLst/>
          </a:prstGeom>
          <a:noFill/>
        </p:spPr>
      </p:pic>
      <p:pic>
        <p:nvPicPr>
          <p:cNvPr id="9" name="Picture 6" descr="H:\что где когда детская\Задание на игру\сканирование0088.jpg"/>
          <p:cNvPicPr>
            <a:picLocks noChangeAspect="1" noChangeArrowheads="1"/>
          </p:cNvPicPr>
          <p:nvPr/>
        </p:nvPicPr>
        <p:blipFill>
          <a:blip r:embed="rId9" cstate="print"/>
          <a:srcRect l="7084" t="5716" r="7034" b="12042"/>
          <a:stretch>
            <a:fillRect/>
          </a:stretch>
        </p:blipFill>
        <p:spPr bwMode="auto">
          <a:xfrm>
            <a:off x="6516216" y="4941168"/>
            <a:ext cx="1944216" cy="1330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:\что где когда детская\Задание на игру\сканирование0090.jpg"/>
          <p:cNvPicPr>
            <a:picLocks noChangeAspect="1" noChangeArrowheads="1"/>
          </p:cNvPicPr>
          <p:nvPr/>
        </p:nvPicPr>
        <p:blipFill>
          <a:blip r:embed="rId2" cstate="print"/>
          <a:srcRect l="5663" t="6449" r="5614"/>
          <a:stretch>
            <a:fillRect/>
          </a:stretch>
        </p:blipFill>
        <p:spPr bwMode="auto">
          <a:xfrm>
            <a:off x="539551" y="332656"/>
            <a:ext cx="1725339" cy="1296144"/>
          </a:xfrm>
          <a:prstGeom prst="rect">
            <a:avLst/>
          </a:prstGeom>
          <a:noFill/>
        </p:spPr>
      </p:pic>
      <p:pic>
        <p:nvPicPr>
          <p:cNvPr id="3" name="Picture 9" descr="H:\что где когда детская\Задание на игру\сканирование0087.jpg"/>
          <p:cNvPicPr>
            <a:picLocks noChangeAspect="1" noChangeArrowheads="1"/>
          </p:cNvPicPr>
          <p:nvPr/>
        </p:nvPicPr>
        <p:blipFill>
          <a:blip r:embed="rId3" cstate="print"/>
          <a:srcRect l="4469" t="9389" r="6591" b="9389"/>
          <a:stretch>
            <a:fillRect/>
          </a:stretch>
        </p:blipFill>
        <p:spPr bwMode="auto">
          <a:xfrm>
            <a:off x="6372200" y="5373216"/>
            <a:ext cx="2088232" cy="1324245"/>
          </a:xfrm>
          <a:prstGeom prst="rect">
            <a:avLst/>
          </a:prstGeom>
          <a:noFill/>
        </p:spPr>
      </p:pic>
      <p:pic>
        <p:nvPicPr>
          <p:cNvPr id="5122" name="Picture 2" descr="https://ds04.infourok.ru/uploads/ex/0d25/00026a9c-0733b92e/hello_html_1c6f23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32656"/>
            <a:ext cx="2388890" cy="1568823"/>
          </a:xfrm>
          <a:prstGeom prst="rect">
            <a:avLst/>
          </a:prstGeom>
          <a:noFill/>
        </p:spPr>
      </p:pic>
      <p:pic>
        <p:nvPicPr>
          <p:cNvPr id="5124" name="Picture 4" descr="http://prizyvnikmoy.ru/_fr/11/6894911.jpg"/>
          <p:cNvPicPr>
            <a:picLocks noChangeAspect="1" noChangeArrowheads="1"/>
          </p:cNvPicPr>
          <p:nvPr/>
        </p:nvPicPr>
        <p:blipFill>
          <a:blip r:embed="rId5" cstate="print"/>
          <a:srcRect l="40823" t="27216" b="6257"/>
          <a:stretch>
            <a:fillRect/>
          </a:stretch>
        </p:blipFill>
        <p:spPr bwMode="auto">
          <a:xfrm>
            <a:off x="755576" y="1700808"/>
            <a:ext cx="1296144" cy="1457142"/>
          </a:xfrm>
          <a:prstGeom prst="rect">
            <a:avLst/>
          </a:prstGeom>
          <a:noFill/>
        </p:spPr>
      </p:pic>
      <p:pic>
        <p:nvPicPr>
          <p:cNvPr id="5126" name="Picture 6" descr="http://www.clipartkid.com/images/791/train-conductor-assisting-with-travel-royalty-free-stock-photos-UcIKoD-clipart.jpg"/>
          <p:cNvPicPr>
            <a:picLocks noChangeAspect="1" noChangeArrowheads="1"/>
          </p:cNvPicPr>
          <p:nvPr/>
        </p:nvPicPr>
        <p:blipFill>
          <a:blip r:embed="rId6" cstate="print"/>
          <a:srcRect l="32057" t="11433" b="8534"/>
          <a:stretch>
            <a:fillRect/>
          </a:stretch>
        </p:blipFill>
        <p:spPr bwMode="auto">
          <a:xfrm>
            <a:off x="683568" y="3212976"/>
            <a:ext cx="1440160" cy="1585499"/>
          </a:xfrm>
          <a:prstGeom prst="rect">
            <a:avLst/>
          </a:prstGeom>
          <a:noFill/>
        </p:spPr>
      </p:pic>
      <p:pic>
        <p:nvPicPr>
          <p:cNvPr id="5127" name="Picture 7" descr="H:\что где когда детская\Задание на игру\depositphotos_2215153-stock-illustration-vector-urban-tr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988840"/>
            <a:ext cx="2423766" cy="1639536"/>
          </a:xfrm>
          <a:prstGeom prst="rect">
            <a:avLst/>
          </a:prstGeom>
          <a:noFill/>
        </p:spPr>
      </p:pic>
      <p:pic>
        <p:nvPicPr>
          <p:cNvPr id="5129" name="Picture 9" descr="http://www.super-pilot.ru/img/work/nomencl/270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3717032"/>
            <a:ext cx="2219400" cy="1478676"/>
          </a:xfrm>
          <a:prstGeom prst="rect">
            <a:avLst/>
          </a:prstGeom>
          <a:noFill/>
        </p:spPr>
      </p:pic>
      <p:pic>
        <p:nvPicPr>
          <p:cNvPr id="5131" name="Picture 11" descr="https://www.wikireading.ru/img/407390_45_i_157.png"/>
          <p:cNvPicPr>
            <a:picLocks noChangeAspect="1" noChangeArrowheads="1"/>
          </p:cNvPicPr>
          <p:nvPr/>
        </p:nvPicPr>
        <p:blipFill>
          <a:blip r:embed="rId9" cstate="print"/>
          <a:srcRect l="21750" t="20189" r="16347" b="1577"/>
          <a:stretch>
            <a:fillRect/>
          </a:stretch>
        </p:blipFill>
        <p:spPr bwMode="auto">
          <a:xfrm>
            <a:off x="899592" y="4941168"/>
            <a:ext cx="902423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1171</TotalTime>
  <Words>219</Words>
  <Application>Microsoft Office PowerPoint</Application>
  <PresentationFormat>Экран (4:3)</PresentationFormat>
  <Paragraphs>77</Paragraphs>
  <Slides>52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123</cp:lastModifiedBy>
  <cp:revision>85</cp:revision>
  <dcterms:created xsi:type="dcterms:W3CDTF">2016-12-13T09:00:21Z</dcterms:created>
  <dcterms:modified xsi:type="dcterms:W3CDTF">2017-03-25T10:13:45Z</dcterms:modified>
</cp:coreProperties>
</file>