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6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87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9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4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37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3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3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79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00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49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59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57E01-AC01-40B5-9B7F-7947F0ADFBE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3B91-AE4B-4588-B7C2-F4A8D5CBA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9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4607" y="1866507"/>
            <a:ext cx="2554184" cy="75733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36589" y="2582944"/>
            <a:ext cx="883763" cy="846056"/>
          </a:xfrm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</a:t>
            </a:r>
          </a:p>
        </p:txBody>
      </p:sp>
    </p:spTree>
    <p:extLst>
      <p:ext uri="{BB962C8B-B14F-4D97-AF65-F5344CB8AC3E}">
        <p14:creationId xmlns:p14="http://schemas.microsoft.com/office/powerpoint/2010/main" val="3877006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Интеллектуалы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User</cp:lastModifiedBy>
  <cp:revision>8</cp:revision>
  <dcterms:created xsi:type="dcterms:W3CDTF">2023-05-18T11:55:01Z</dcterms:created>
  <dcterms:modified xsi:type="dcterms:W3CDTF">2023-05-30T07:36:59Z</dcterms:modified>
</cp:coreProperties>
</file>